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79" r:id="rId4"/>
    <p:sldId id="288" r:id="rId5"/>
    <p:sldId id="260" r:id="rId6"/>
    <p:sldId id="290" r:id="rId7"/>
    <p:sldId id="293" r:id="rId8"/>
    <p:sldId id="283" r:id="rId9"/>
    <p:sldId id="286" r:id="rId10"/>
    <p:sldId id="28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lazi, Ntombenhle Brenda" userId="be4925b9-0e38-49cc-bea3-d318f22aa946" providerId="ADAL" clId="{419B9C24-DE30-44E1-B847-4FA335E8C882}"/>
    <pc:docChg chg="modSld">
      <pc:chgData name="Mandlazi, Ntombenhle Brenda" userId="be4925b9-0e38-49cc-bea3-d318f22aa946" providerId="ADAL" clId="{419B9C24-DE30-44E1-B847-4FA335E8C882}" dt="2025-09-10T06:39:00.780" v="12" actId="20577"/>
      <pc:docMkLst>
        <pc:docMk/>
      </pc:docMkLst>
      <pc:sldChg chg="modSp mod">
        <pc:chgData name="Mandlazi, Ntombenhle Brenda" userId="be4925b9-0e38-49cc-bea3-d318f22aa946" providerId="ADAL" clId="{419B9C24-DE30-44E1-B847-4FA335E8C882}" dt="2025-09-10T06:39:00.780" v="12" actId="20577"/>
        <pc:sldMkLst>
          <pc:docMk/>
          <pc:sldMk cId="1446151399" sldId="257"/>
        </pc:sldMkLst>
        <pc:spChg chg="mod">
          <ac:chgData name="Mandlazi, Ntombenhle Brenda" userId="be4925b9-0e38-49cc-bea3-d318f22aa946" providerId="ADAL" clId="{419B9C24-DE30-44E1-B847-4FA335E8C882}" dt="2025-09-10T06:39:00.780" v="12" actId="20577"/>
          <ac:spMkLst>
            <pc:docMk/>
            <pc:sldMk cId="1446151399" sldId="257"/>
            <ac:spMk id="4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8E8EC-81B5-4266-9C2F-97CDBEED37D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B2A373-3A1B-4961-A177-FFC5A71E718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Introduction &amp; Research Context</a:t>
          </a:r>
          <a:endParaRPr lang="en-ZA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261A06E3-6937-408B-ACC3-8904123E1B7E}" type="parTrans" cxnId="{C38EBC46-DF47-4B60-9703-54ECB6B7CF72}">
      <dgm:prSet/>
      <dgm:spPr/>
      <dgm:t>
        <a:bodyPr/>
        <a:lstStyle/>
        <a:p>
          <a:endParaRPr lang="en-US"/>
        </a:p>
      </dgm:t>
    </dgm:pt>
    <dgm:pt modelId="{36F4707E-7F4A-4000-899A-57904565AF20}" type="sibTrans" cxnId="{C38EBC46-DF47-4B60-9703-54ECB6B7CF72}">
      <dgm:prSet/>
      <dgm:spPr/>
      <dgm:t>
        <a:bodyPr/>
        <a:lstStyle/>
        <a:p>
          <a:endParaRPr lang="en-US"/>
        </a:p>
      </dgm:t>
    </dgm:pt>
    <dgm:pt modelId="{ADBC0CCB-1EB2-4A4A-B499-38D5A104FBA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Research Methodology</a:t>
          </a:r>
          <a:endParaRPr lang="en-ZA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0BA2E9FE-00E6-4BE6-A432-E2FD467D82AD}" type="parTrans" cxnId="{21FF65B1-1036-4D47-B62E-4F74904B7652}">
      <dgm:prSet/>
      <dgm:spPr/>
      <dgm:t>
        <a:bodyPr/>
        <a:lstStyle/>
        <a:p>
          <a:endParaRPr lang="en-US"/>
        </a:p>
      </dgm:t>
    </dgm:pt>
    <dgm:pt modelId="{FF755093-FCF4-49F3-AA42-72877DF09EE5}" type="sibTrans" cxnId="{21FF65B1-1036-4D47-B62E-4F74904B7652}">
      <dgm:prSet/>
      <dgm:spPr/>
      <dgm:t>
        <a:bodyPr/>
        <a:lstStyle/>
        <a:p>
          <a:endParaRPr lang="en-US"/>
        </a:p>
      </dgm:t>
    </dgm:pt>
    <dgm:pt modelId="{5FA97284-072E-4B76-8EAB-87D7281EC9A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Key Findings: Thematic Overview</a:t>
          </a:r>
          <a:endParaRPr lang="en-ZA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B561E278-E0B3-4F09-BA9D-E90DA82CE397}" type="parTrans" cxnId="{2647E102-D7CB-443F-9823-83265EDCB651}">
      <dgm:prSet/>
      <dgm:spPr/>
      <dgm:t>
        <a:bodyPr/>
        <a:lstStyle/>
        <a:p>
          <a:endParaRPr lang="en-US"/>
        </a:p>
      </dgm:t>
    </dgm:pt>
    <dgm:pt modelId="{4EEB6541-AB80-4E4E-9B21-8E515E0424FC}" type="sibTrans" cxnId="{2647E102-D7CB-443F-9823-83265EDCB651}">
      <dgm:prSet/>
      <dgm:spPr/>
      <dgm:t>
        <a:bodyPr/>
        <a:lstStyle/>
        <a:p>
          <a:endParaRPr lang="en-US"/>
        </a:p>
      </dgm:t>
    </dgm:pt>
    <dgm:pt modelId="{9AFA370A-228C-452A-887A-B1D154D3A9D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Theoretical Implications</a:t>
          </a:r>
          <a:endParaRPr lang="en-ZA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6A412E86-23EA-4A28-A51F-31F4DA85920E}" type="parTrans" cxnId="{A406D2AB-CA04-4A13-ADAE-68D0B9588D17}">
      <dgm:prSet/>
      <dgm:spPr/>
      <dgm:t>
        <a:bodyPr/>
        <a:lstStyle/>
        <a:p>
          <a:endParaRPr lang="en-US"/>
        </a:p>
      </dgm:t>
    </dgm:pt>
    <dgm:pt modelId="{5FCA54BE-CA31-4C6F-8BF2-68E2C39AE185}" type="sibTrans" cxnId="{A406D2AB-CA04-4A13-ADAE-68D0B9588D17}">
      <dgm:prSet/>
      <dgm:spPr/>
      <dgm:t>
        <a:bodyPr/>
        <a:lstStyle/>
        <a:p>
          <a:endParaRPr lang="en-US"/>
        </a:p>
      </dgm:t>
    </dgm:pt>
    <dgm:pt modelId="{2BB0AFFF-976C-4DC9-AF96-23CCE5E361C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ZA" b="0" noProof="0" dirty="0">
              <a:solidFill>
                <a:schemeClr val="tx1"/>
              </a:solidFill>
              <a:latin typeface="Abadi" panose="020B0604020104020204" pitchFamily="34" charset="0"/>
            </a:rPr>
            <a:t>Recommendations &amp; Conclusion</a:t>
          </a:r>
        </a:p>
      </dgm:t>
    </dgm:pt>
    <dgm:pt modelId="{632F3D71-B7FD-4F17-8646-E2662C3CB01A}" type="parTrans" cxnId="{E1644705-B8F7-45AF-B334-2B9CC1C94A3A}">
      <dgm:prSet/>
      <dgm:spPr/>
      <dgm:t>
        <a:bodyPr/>
        <a:lstStyle/>
        <a:p>
          <a:endParaRPr lang="en-US"/>
        </a:p>
      </dgm:t>
    </dgm:pt>
    <dgm:pt modelId="{2447E8FB-05E9-41F2-B6D9-494B5D0BB382}" type="sibTrans" cxnId="{E1644705-B8F7-45AF-B334-2B9CC1C94A3A}">
      <dgm:prSet/>
      <dgm:spPr/>
      <dgm:t>
        <a:bodyPr/>
        <a:lstStyle/>
        <a:p>
          <a:endParaRPr lang="en-US"/>
        </a:p>
      </dgm:t>
    </dgm:pt>
    <dgm:pt modelId="{3DCAB054-E44C-491A-BFC7-8B8668CFCAA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Q&amp;A</a:t>
          </a:r>
          <a:endParaRPr lang="en-ZA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FB5D44F4-218D-49AE-B485-DF00FD616A60}" type="parTrans" cxnId="{3AAC3083-43FC-4122-9AB3-C146DFD744D0}">
      <dgm:prSet/>
      <dgm:spPr/>
      <dgm:t>
        <a:bodyPr/>
        <a:lstStyle/>
        <a:p>
          <a:endParaRPr lang="en-US"/>
        </a:p>
      </dgm:t>
    </dgm:pt>
    <dgm:pt modelId="{22EA20A9-FF32-4263-B3A5-AC4BE0C804C6}" type="sibTrans" cxnId="{3AAC3083-43FC-4122-9AB3-C146DFD744D0}">
      <dgm:prSet/>
      <dgm:spPr/>
      <dgm:t>
        <a:bodyPr/>
        <a:lstStyle/>
        <a:p>
          <a:endParaRPr lang="en-US"/>
        </a:p>
      </dgm:t>
    </dgm:pt>
    <dgm:pt modelId="{433AE10C-588D-4088-9AAC-2981F20AE63A}" type="pres">
      <dgm:prSet presAssocID="{47E8E8EC-81B5-4266-9C2F-97CDBEED37D8}" presName="linear" presStyleCnt="0">
        <dgm:presLayoutVars>
          <dgm:animLvl val="lvl"/>
          <dgm:resizeHandles val="exact"/>
        </dgm:presLayoutVars>
      </dgm:prSet>
      <dgm:spPr/>
    </dgm:pt>
    <dgm:pt modelId="{20238944-6E33-4A4D-9D0A-8F254EAF4921}" type="pres">
      <dgm:prSet presAssocID="{0EB2A373-3A1B-4961-A177-FFC5A71E71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AC547FB-8CB2-4454-876F-87D4C6D4033E}" type="pres">
      <dgm:prSet presAssocID="{36F4707E-7F4A-4000-899A-57904565AF20}" presName="spacer" presStyleCnt="0"/>
      <dgm:spPr/>
    </dgm:pt>
    <dgm:pt modelId="{D5BA2965-9F0C-418C-B9EF-648CF9541A3D}" type="pres">
      <dgm:prSet presAssocID="{ADBC0CCB-1EB2-4A4A-B499-38D5A104FBA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27C4E03-9755-4409-ABB4-72B1605F1F32}" type="pres">
      <dgm:prSet presAssocID="{FF755093-FCF4-49F3-AA42-72877DF09EE5}" presName="spacer" presStyleCnt="0"/>
      <dgm:spPr/>
    </dgm:pt>
    <dgm:pt modelId="{AE38F6AB-C68D-4D7E-9751-02CF7526C5A4}" type="pres">
      <dgm:prSet presAssocID="{5FA97284-072E-4B76-8EAB-87D7281EC9A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B0503B-9163-4C9D-B4BE-730EEE5F102B}" type="pres">
      <dgm:prSet presAssocID="{4EEB6541-AB80-4E4E-9B21-8E515E0424FC}" presName="spacer" presStyleCnt="0"/>
      <dgm:spPr/>
    </dgm:pt>
    <dgm:pt modelId="{EDAE3751-F0FE-414F-B928-1B9A17AB017F}" type="pres">
      <dgm:prSet presAssocID="{9AFA370A-228C-452A-887A-B1D154D3A9D3}" presName="parentText" presStyleLbl="node1" presStyleIdx="3" presStyleCnt="6" custLinFactNeighborX="288" custLinFactNeighborY="-13782">
        <dgm:presLayoutVars>
          <dgm:chMax val="0"/>
          <dgm:bulletEnabled val="1"/>
        </dgm:presLayoutVars>
      </dgm:prSet>
      <dgm:spPr/>
    </dgm:pt>
    <dgm:pt modelId="{8A4211AA-A451-4372-B088-784E07B4D3B9}" type="pres">
      <dgm:prSet presAssocID="{5FCA54BE-CA31-4C6F-8BF2-68E2C39AE185}" presName="spacer" presStyleCnt="0"/>
      <dgm:spPr/>
    </dgm:pt>
    <dgm:pt modelId="{A4B8A2C5-AC44-4502-836F-F57EF5C097EA}" type="pres">
      <dgm:prSet presAssocID="{2BB0AFFF-976C-4DC9-AF96-23CCE5E361C2}" presName="parentText" presStyleLbl="node1" presStyleIdx="4" presStyleCnt="6" custLinFactNeighborX="-155" custLinFactNeighborY="95155">
        <dgm:presLayoutVars>
          <dgm:chMax val="0"/>
          <dgm:bulletEnabled val="1"/>
        </dgm:presLayoutVars>
      </dgm:prSet>
      <dgm:spPr/>
    </dgm:pt>
    <dgm:pt modelId="{1D331107-42F8-4887-AC64-7BED2272B324}" type="pres">
      <dgm:prSet presAssocID="{2447E8FB-05E9-41F2-B6D9-494B5D0BB382}" presName="spacer" presStyleCnt="0"/>
      <dgm:spPr/>
    </dgm:pt>
    <dgm:pt modelId="{A5007E45-57A2-4A29-BCFA-198A3B359D29}" type="pres">
      <dgm:prSet presAssocID="{3DCAB054-E44C-491A-BFC7-8B8668CFCAA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647E102-D7CB-443F-9823-83265EDCB651}" srcId="{47E8E8EC-81B5-4266-9C2F-97CDBEED37D8}" destId="{5FA97284-072E-4B76-8EAB-87D7281EC9AB}" srcOrd="2" destOrd="0" parTransId="{B561E278-E0B3-4F09-BA9D-E90DA82CE397}" sibTransId="{4EEB6541-AB80-4E4E-9B21-8E515E0424FC}"/>
    <dgm:cxn modelId="{E1644705-B8F7-45AF-B334-2B9CC1C94A3A}" srcId="{47E8E8EC-81B5-4266-9C2F-97CDBEED37D8}" destId="{2BB0AFFF-976C-4DC9-AF96-23CCE5E361C2}" srcOrd="4" destOrd="0" parTransId="{632F3D71-B7FD-4F17-8646-E2662C3CB01A}" sibTransId="{2447E8FB-05E9-41F2-B6D9-494B5D0BB382}"/>
    <dgm:cxn modelId="{2AAD3A0B-C426-4695-A464-82A516208785}" type="presOf" srcId="{3DCAB054-E44C-491A-BFC7-8B8668CFCAA9}" destId="{A5007E45-57A2-4A29-BCFA-198A3B359D29}" srcOrd="0" destOrd="0" presId="urn:microsoft.com/office/officeart/2005/8/layout/vList2"/>
    <dgm:cxn modelId="{C38EBC46-DF47-4B60-9703-54ECB6B7CF72}" srcId="{47E8E8EC-81B5-4266-9C2F-97CDBEED37D8}" destId="{0EB2A373-3A1B-4961-A177-FFC5A71E7187}" srcOrd="0" destOrd="0" parTransId="{261A06E3-6937-408B-ACC3-8904123E1B7E}" sibTransId="{36F4707E-7F4A-4000-899A-57904565AF20}"/>
    <dgm:cxn modelId="{99620080-BE15-49C1-9C9A-3E6EADE94F1F}" type="presOf" srcId="{0EB2A373-3A1B-4961-A177-FFC5A71E7187}" destId="{20238944-6E33-4A4D-9D0A-8F254EAF4921}" srcOrd="0" destOrd="0" presId="urn:microsoft.com/office/officeart/2005/8/layout/vList2"/>
    <dgm:cxn modelId="{3AAC3083-43FC-4122-9AB3-C146DFD744D0}" srcId="{47E8E8EC-81B5-4266-9C2F-97CDBEED37D8}" destId="{3DCAB054-E44C-491A-BFC7-8B8668CFCAA9}" srcOrd="5" destOrd="0" parTransId="{FB5D44F4-218D-49AE-B485-DF00FD616A60}" sibTransId="{22EA20A9-FF32-4263-B3A5-AC4BE0C804C6}"/>
    <dgm:cxn modelId="{058CB1AA-3840-42AC-9D41-92C484DD4D6F}" type="presOf" srcId="{2BB0AFFF-976C-4DC9-AF96-23CCE5E361C2}" destId="{A4B8A2C5-AC44-4502-836F-F57EF5C097EA}" srcOrd="0" destOrd="0" presId="urn:microsoft.com/office/officeart/2005/8/layout/vList2"/>
    <dgm:cxn modelId="{A406D2AB-CA04-4A13-ADAE-68D0B9588D17}" srcId="{47E8E8EC-81B5-4266-9C2F-97CDBEED37D8}" destId="{9AFA370A-228C-452A-887A-B1D154D3A9D3}" srcOrd="3" destOrd="0" parTransId="{6A412E86-23EA-4A28-A51F-31F4DA85920E}" sibTransId="{5FCA54BE-CA31-4C6F-8BF2-68E2C39AE185}"/>
    <dgm:cxn modelId="{21FF65B1-1036-4D47-B62E-4F74904B7652}" srcId="{47E8E8EC-81B5-4266-9C2F-97CDBEED37D8}" destId="{ADBC0CCB-1EB2-4A4A-B499-38D5A104FBA9}" srcOrd="1" destOrd="0" parTransId="{0BA2E9FE-00E6-4BE6-A432-E2FD467D82AD}" sibTransId="{FF755093-FCF4-49F3-AA42-72877DF09EE5}"/>
    <dgm:cxn modelId="{D5D5D0C1-B148-4D50-9D12-92553813B5F4}" type="presOf" srcId="{47E8E8EC-81B5-4266-9C2F-97CDBEED37D8}" destId="{433AE10C-588D-4088-9AAC-2981F20AE63A}" srcOrd="0" destOrd="0" presId="urn:microsoft.com/office/officeart/2005/8/layout/vList2"/>
    <dgm:cxn modelId="{BC7B9BC4-FE53-4B34-BD58-36658C602681}" type="presOf" srcId="{ADBC0CCB-1EB2-4A4A-B499-38D5A104FBA9}" destId="{D5BA2965-9F0C-418C-B9EF-648CF9541A3D}" srcOrd="0" destOrd="0" presId="urn:microsoft.com/office/officeart/2005/8/layout/vList2"/>
    <dgm:cxn modelId="{F8A438CA-26AA-4BC4-8841-2BCDE9499011}" type="presOf" srcId="{5FA97284-072E-4B76-8EAB-87D7281EC9AB}" destId="{AE38F6AB-C68D-4D7E-9751-02CF7526C5A4}" srcOrd="0" destOrd="0" presId="urn:microsoft.com/office/officeart/2005/8/layout/vList2"/>
    <dgm:cxn modelId="{402577EB-8AB4-4F39-95A9-693FEE6640B1}" type="presOf" srcId="{9AFA370A-228C-452A-887A-B1D154D3A9D3}" destId="{EDAE3751-F0FE-414F-B928-1B9A17AB017F}" srcOrd="0" destOrd="0" presId="urn:microsoft.com/office/officeart/2005/8/layout/vList2"/>
    <dgm:cxn modelId="{FB6C4B00-ECAB-409A-A36A-EAF6BCCC3C12}" type="presParOf" srcId="{433AE10C-588D-4088-9AAC-2981F20AE63A}" destId="{20238944-6E33-4A4D-9D0A-8F254EAF4921}" srcOrd="0" destOrd="0" presId="urn:microsoft.com/office/officeart/2005/8/layout/vList2"/>
    <dgm:cxn modelId="{549C3155-4795-424B-BEBA-8E2F02347424}" type="presParOf" srcId="{433AE10C-588D-4088-9AAC-2981F20AE63A}" destId="{1AC547FB-8CB2-4454-876F-87D4C6D4033E}" srcOrd="1" destOrd="0" presId="urn:microsoft.com/office/officeart/2005/8/layout/vList2"/>
    <dgm:cxn modelId="{46109BC1-76CE-4BF5-9536-968947FAFC64}" type="presParOf" srcId="{433AE10C-588D-4088-9AAC-2981F20AE63A}" destId="{D5BA2965-9F0C-418C-B9EF-648CF9541A3D}" srcOrd="2" destOrd="0" presId="urn:microsoft.com/office/officeart/2005/8/layout/vList2"/>
    <dgm:cxn modelId="{96B044B7-488F-4742-AF1E-8F69DABA9CE9}" type="presParOf" srcId="{433AE10C-588D-4088-9AAC-2981F20AE63A}" destId="{C27C4E03-9755-4409-ABB4-72B1605F1F32}" srcOrd="3" destOrd="0" presId="urn:microsoft.com/office/officeart/2005/8/layout/vList2"/>
    <dgm:cxn modelId="{CA9F418E-5D8F-4C33-AFF0-E30249B182F4}" type="presParOf" srcId="{433AE10C-588D-4088-9AAC-2981F20AE63A}" destId="{AE38F6AB-C68D-4D7E-9751-02CF7526C5A4}" srcOrd="4" destOrd="0" presId="urn:microsoft.com/office/officeart/2005/8/layout/vList2"/>
    <dgm:cxn modelId="{C163B66A-3A4C-4E94-9F73-F184379FA1A8}" type="presParOf" srcId="{433AE10C-588D-4088-9AAC-2981F20AE63A}" destId="{90B0503B-9163-4C9D-B4BE-730EEE5F102B}" srcOrd="5" destOrd="0" presId="urn:microsoft.com/office/officeart/2005/8/layout/vList2"/>
    <dgm:cxn modelId="{338B65D7-1A06-445D-974D-756AC8C71091}" type="presParOf" srcId="{433AE10C-588D-4088-9AAC-2981F20AE63A}" destId="{EDAE3751-F0FE-414F-B928-1B9A17AB017F}" srcOrd="6" destOrd="0" presId="urn:microsoft.com/office/officeart/2005/8/layout/vList2"/>
    <dgm:cxn modelId="{D3C730C6-E03D-4F51-B784-01D78127B4B0}" type="presParOf" srcId="{433AE10C-588D-4088-9AAC-2981F20AE63A}" destId="{8A4211AA-A451-4372-B088-784E07B4D3B9}" srcOrd="7" destOrd="0" presId="urn:microsoft.com/office/officeart/2005/8/layout/vList2"/>
    <dgm:cxn modelId="{E97D3737-AFB0-4903-876D-452784E166D1}" type="presParOf" srcId="{433AE10C-588D-4088-9AAC-2981F20AE63A}" destId="{A4B8A2C5-AC44-4502-836F-F57EF5C097EA}" srcOrd="8" destOrd="0" presId="urn:microsoft.com/office/officeart/2005/8/layout/vList2"/>
    <dgm:cxn modelId="{257EBCFC-6F1F-4CA4-8090-E0118A31AD93}" type="presParOf" srcId="{433AE10C-588D-4088-9AAC-2981F20AE63A}" destId="{1D331107-42F8-4887-AC64-7BED2272B324}" srcOrd="9" destOrd="0" presId="urn:microsoft.com/office/officeart/2005/8/layout/vList2"/>
    <dgm:cxn modelId="{75523701-EA7B-4B75-9D50-54DD0D391720}" type="presParOf" srcId="{433AE10C-588D-4088-9AAC-2981F20AE63A}" destId="{A5007E45-57A2-4A29-BCFA-198A3B359D2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3E61D-F6C2-4D45-8F23-ABDA3EF2DA6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5C6831-F08B-40F2-AB37-31EFFE7ED472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Approach: Qualitative Research</a:t>
          </a:r>
        </a:p>
      </dgm:t>
    </dgm:pt>
    <dgm:pt modelId="{217A711C-CAD0-4B29-91E8-8888EEFE9757}" type="parTrans" cxnId="{0E8F26FA-23A8-4D8A-81E1-CC95C82265E1}">
      <dgm:prSet/>
      <dgm:spPr/>
      <dgm:t>
        <a:bodyPr/>
        <a:lstStyle/>
        <a:p>
          <a:endParaRPr lang="en-US"/>
        </a:p>
      </dgm:t>
    </dgm:pt>
    <dgm:pt modelId="{BE52E633-405B-4E0F-918E-55CD0E65D57D}" type="sibTrans" cxnId="{0E8F26FA-23A8-4D8A-81E1-CC95C82265E1}">
      <dgm:prSet/>
      <dgm:spPr/>
      <dgm:t>
        <a:bodyPr/>
        <a:lstStyle/>
        <a:p>
          <a:endParaRPr lang="en-US"/>
        </a:p>
      </dgm:t>
    </dgm:pt>
    <dgm:pt modelId="{CA9824A1-9451-4893-930F-8EF5FED705A3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Data Collection: Individual interviews and Focus groups</a:t>
          </a:r>
        </a:p>
      </dgm:t>
    </dgm:pt>
    <dgm:pt modelId="{3164FE7E-E7C8-4C78-BE90-E56FEF41DE53}" type="parTrans" cxnId="{2867FCAC-5FE3-4AB1-9F36-9CC654F1B05C}">
      <dgm:prSet/>
      <dgm:spPr/>
      <dgm:t>
        <a:bodyPr/>
        <a:lstStyle/>
        <a:p>
          <a:endParaRPr lang="en-US"/>
        </a:p>
      </dgm:t>
    </dgm:pt>
    <dgm:pt modelId="{0A478039-E9FB-45CF-895F-85981EAFA48E}" type="sibTrans" cxnId="{2867FCAC-5FE3-4AB1-9F36-9CC654F1B05C}">
      <dgm:prSet/>
      <dgm:spPr/>
      <dgm:t>
        <a:bodyPr/>
        <a:lstStyle/>
        <a:p>
          <a:endParaRPr lang="en-US"/>
        </a:p>
      </dgm:t>
    </dgm:pt>
    <dgm:pt modelId="{9F544CFB-A341-406B-9348-4B5572EA4563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Ethical considerations observed.</a:t>
          </a:r>
        </a:p>
      </dgm:t>
    </dgm:pt>
    <dgm:pt modelId="{716C101E-0763-4178-B7D3-09C1CB70703D}" type="parTrans" cxnId="{0346D264-6A38-4D29-A3A3-D4B22E2C0AF2}">
      <dgm:prSet/>
      <dgm:spPr/>
      <dgm:t>
        <a:bodyPr/>
        <a:lstStyle/>
        <a:p>
          <a:endParaRPr lang="en-US"/>
        </a:p>
      </dgm:t>
    </dgm:pt>
    <dgm:pt modelId="{9575A9E6-0C93-4B16-91B9-B0AAF43576E1}" type="sibTrans" cxnId="{0346D264-6A38-4D29-A3A3-D4B22E2C0AF2}">
      <dgm:prSet/>
      <dgm:spPr/>
      <dgm:t>
        <a:bodyPr/>
        <a:lstStyle/>
        <a:p>
          <a:endParaRPr lang="en-US"/>
        </a:p>
      </dgm:t>
    </dgm:pt>
    <dgm:pt modelId="{873E8AA5-366E-404F-9D8E-9556C49D4F1B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Objective: To explore lived experiences of gender-related stress and solutions.</a:t>
          </a:r>
        </a:p>
      </dgm:t>
    </dgm:pt>
    <dgm:pt modelId="{4EE8342C-AA00-4694-AAB0-847A3B884694}" type="parTrans" cxnId="{4278AF70-8A23-4E2A-939B-605D61C4BC25}">
      <dgm:prSet/>
      <dgm:spPr/>
      <dgm:t>
        <a:bodyPr/>
        <a:lstStyle/>
        <a:p>
          <a:endParaRPr lang="en-US"/>
        </a:p>
      </dgm:t>
    </dgm:pt>
    <dgm:pt modelId="{B93FCBAC-95AE-4C6E-A114-788C05A31E19}" type="sibTrans" cxnId="{4278AF70-8A23-4E2A-939B-605D61C4BC25}">
      <dgm:prSet/>
      <dgm:spPr/>
      <dgm:t>
        <a:bodyPr/>
        <a:lstStyle/>
        <a:p>
          <a:endParaRPr lang="en-US"/>
        </a:p>
      </dgm:t>
    </dgm:pt>
    <dgm:pt modelId="{5C102583-7F23-4889-A69C-A11336C5E358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Sample: Purposive sampling- 37 male and female SAWs at Ehlanzeni District, Mpumalanga Province</a:t>
          </a:r>
        </a:p>
      </dgm:t>
    </dgm:pt>
    <dgm:pt modelId="{31B0AB91-9F05-4058-83B0-74ABFA040476}" type="parTrans" cxnId="{19E173FD-AFD6-44ED-9B16-FC2AE4955378}">
      <dgm:prSet/>
      <dgm:spPr/>
      <dgm:t>
        <a:bodyPr/>
        <a:lstStyle/>
        <a:p>
          <a:endParaRPr lang="en-US"/>
        </a:p>
      </dgm:t>
    </dgm:pt>
    <dgm:pt modelId="{58D80B89-78DB-4BEF-8FF0-07EE6D99A45E}" type="sibTrans" cxnId="{19E173FD-AFD6-44ED-9B16-FC2AE4955378}">
      <dgm:prSet/>
      <dgm:spPr/>
      <dgm:t>
        <a:bodyPr/>
        <a:lstStyle/>
        <a:p>
          <a:endParaRPr lang="en-US"/>
        </a:p>
      </dgm:t>
    </dgm:pt>
    <dgm:pt modelId="{7A0BE833-5A83-4A69-BE45-CA479B1FF620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Research question: Social Auxiliary Workers’ Perceptions of Gender-Related Factors to Occupational Stress</a:t>
          </a:r>
        </a:p>
      </dgm:t>
    </dgm:pt>
    <dgm:pt modelId="{3FFBB715-3A08-4181-AF02-33A0BF57A3A2}" type="parTrans" cxnId="{90B9B48F-8DC5-4BCF-B795-1052A7EFEC42}">
      <dgm:prSet/>
      <dgm:spPr/>
      <dgm:t>
        <a:bodyPr/>
        <a:lstStyle/>
        <a:p>
          <a:endParaRPr lang="en-US"/>
        </a:p>
      </dgm:t>
    </dgm:pt>
    <dgm:pt modelId="{2CBF3C81-2DEB-42BF-80D9-C250B46D49A8}" type="sibTrans" cxnId="{90B9B48F-8DC5-4BCF-B795-1052A7EFEC42}">
      <dgm:prSet/>
      <dgm:spPr/>
      <dgm:t>
        <a:bodyPr/>
        <a:lstStyle/>
        <a:p>
          <a:endParaRPr lang="en-US"/>
        </a:p>
      </dgm:t>
    </dgm:pt>
    <dgm:pt modelId="{A3C0AE95-3A33-400A-813B-B2BA7232369E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Data analysis: Thematic data analysis</a:t>
          </a:r>
        </a:p>
      </dgm:t>
    </dgm:pt>
    <dgm:pt modelId="{D581FEE2-BC98-4CC4-B35A-8AEA8C429155}" type="sibTrans" cxnId="{459C6AB8-431F-4211-B6E0-1C786FD987D4}">
      <dgm:prSet/>
      <dgm:spPr/>
      <dgm:t>
        <a:bodyPr/>
        <a:lstStyle/>
        <a:p>
          <a:endParaRPr lang="en-US"/>
        </a:p>
      </dgm:t>
    </dgm:pt>
    <dgm:pt modelId="{99805681-C282-4FBE-801C-277F5375957A}" type="parTrans" cxnId="{459C6AB8-431F-4211-B6E0-1C786FD987D4}">
      <dgm:prSet/>
      <dgm:spPr/>
      <dgm:t>
        <a:bodyPr/>
        <a:lstStyle/>
        <a:p>
          <a:endParaRPr lang="en-US"/>
        </a:p>
      </dgm:t>
    </dgm:pt>
    <dgm:pt modelId="{97916C9A-9474-44BC-A291-41D0E45703F9}" type="pres">
      <dgm:prSet presAssocID="{5233E61D-F6C2-4D45-8F23-ABDA3EF2DA69}" presName="linear" presStyleCnt="0">
        <dgm:presLayoutVars>
          <dgm:animLvl val="lvl"/>
          <dgm:resizeHandles val="exact"/>
        </dgm:presLayoutVars>
      </dgm:prSet>
      <dgm:spPr/>
    </dgm:pt>
    <dgm:pt modelId="{C8AC1A65-DD34-4F32-B448-A2AF90A7540B}" type="pres">
      <dgm:prSet presAssocID="{873E8AA5-366E-404F-9D8E-9556C49D4F1B}" presName="parentText" presStyleLbl="node1" presStyleIdx="0" presStyleCnt="7" custScaleY="121527" custLinFactNeighborY="78081">
        <dgm:presLayoutVars>
          <dgm:chMax val="0"/>
          <dgm:bulletEnabled val="1"/>
        </dgm:presLayoutVars>
      </dgm:prSet>
      <dgm:spPr/>
    </dgm:pt>
    <dgm:pt modelId="{AED2D8F0-2BF2-4027-97FD-B2516D72B19C}" type="pres">
      <dgm:prSet presAssocID="{B93FCBAC-95AE-4C6E-A114-788C05A31E19}" presName="spacer" presStyleCnt="0"/>
      <dgm:spPr/>
    </dgm:pt>
    <dgm:pt modelId="{4E09DCA7-4129-4A7C-B40D-B8F08DC07EA1}" type="pres">
      <dgm:prSet presAssocID="{7A0BE833-5A83-4A69-BE45-CA479B1FF620}" presName="parentText" presStyleLbl="node1" presStyleIdx="1" presStyleCnt="7" custScaleY="126731">
        <dgm:presLayoutVars>
          <dgm:chMax val="0"/>
          <dgm:bulletEnabled val="1"/>
        </dgm:presLayoutVars>
      </dgm:prSet>
      <dgm:spPr/>
    </dgm:pt>
    <dgm:pt modelId="{13D27C80-34DF-4B21-9762-70608E48257D}" type="pres">
      <dgm:prSet presAssocID="{2CBF3C81-2DEB-42BF-80D9-C250B46D49A8}" presName="spacer" presStyleCnt="0"/>
      <dgm:spPr/>
    </dgm:pt>
    <dgm:pt modelId="{F542193D-FE99-409C-A7A1-B1F094445884}" type="pres">
      <dgm:prSet presAssocID="{255C6831-F08B-40F2-AB37-31EFFE7ED472}" presName="parentText" presStyleLbl="node1" presStyleIdx="2" presStyleCnt="7" custScaleY="125893" custLinFactNeighborY="17998">
        <dgm:presLayoutVars>
          <dgm:chMax val="0"/>
          <dgm:bulletEnabled val="1"/>
        </dgm:presLayoutVars>
      </dgm:prSet>
      <dgm:spPr/>
    </dgm:pt>
    <dgm:pt modelId="{C1FE401C-0BB9-4A4E-B82B-9296EF9C4E9C}" type="pres">
      <dgm:prSet presAssocID="{BE52E633-405B-4E0F-918E-55CD0E65D57D}" presName="spacer" presStyleCnt="0"/>
      <dgm:spPr/>
    </dgm:pt>
    <dgm:pt modelId="{E2231D08-C20D-4ED9-96B0-5BCF7A0D910C}" type="pres">
      <dgm:prSet presAssocID="{5C102583-7F23-4889-A69C-A11336C5E358}" presName="parentText" presStyleLbl="node1" presStyleIdx="3" presStyleCnt="7" custScaleY="113533">
        <dgm:presLayoutVars>
          <dgm:chMax val="0"/>
          <dgm:bulletEnabled val="1"/>
        </dgm:presLayoutVars>
      </dgm:prSet>
      <dgm:spPr/>
    </dgm:pt>
    <dgm:pt modelId="{D59B05DB-3F9D-45A9-912B-3D8B1F3EA61C}" type="pres">
      <dgm:prSet presAssocID="{58D80B89-78DB-4BEF-8FF0-07EE6D99A45E}" presName="spacer" presStyleCnt="0"/>
      <dgm:spPr/>
    </dgm:pt>
    <dgm:pt modelId="{0222F6C7-3858-4654-B5EF-F631E893EA8B}" type="pres">
      <dgm:prSet presAssocID="{CA9824A1-9451-4893-930F-8EF5FED705A3}" presName="parentText" presStyleLbl="node1" presStyleIdx="4" presStyleCnt="7" custScaleY="131173">
        <dgm:presLayoutVars>
          <dgm:chMax val="0"/>
          <dgm:bulletEnabled val="1"/>
        </dgm:presLayoutVars>
      </dgm:prSet>
      <dgm:spPr/>
    </dgm:pt>
    <dgm:pt modelId="{11E35780-5E28-4476-937D-CE73403A05F6}" type="pres">
      <dgm:prSet presAssocID="{0A478039-E9FB-45CF-895F-85981EAFA48E}" presName="spacer" presStyleCnt="0"/>
      <dgm:spPr/>
    </dgm:pt>
    <dgm:pt modelId="{5BB829C4-22A2-4002-9DF0-27D3F9114197}" type="pres">
      <dgm:prSet presAssocID="{A3C0AE95-3A33-400A-813B-B2BA7232369E}" presName="parentText" presStyleLbl="node1" presStyleIdx="5" presStyleCnt="7" custScaleY="107317">
        <dgm:presLayoutVars>
          <dgm:chMax val="0"/>
          <dgm:bulletEnabled val="1"/>
        </dgm:presLayoutVars>
      </dgm:prSet>
      <dgm:spPr/>
    </dgm:pt>
    <dgm:pt modelId="{B7AA9371-EBB2-4947-81CC-3D2DD6C1342C}" type="pres">
      <dgm:prSet presAssocID="{D581FEE2-BC98-4CC4-B35A-8AEA8C429155}" presName="spacer" presStyleCnt="0"/>
      <dgm:spPr/>
    </dgm:pt>
    <dgm:pt modelId="{0F1E45FA-8594-4C5F-9BDE-B5D3DED21820}" type="pres">
      <dgm:prSet presAssocID="{9F544CFB-A341-406B-9348-4B5572EA4563}" presName="parentText" presStyleLbl="node1" presStyleIdx="6" presStyleCnt="7" custScaleY="132951">
        <dgm:presLayoutVars>
          <dgm:chMax val="0"/>
          <dgm:bulletEnabled val="1"/>
        </dgm:presLayoutVars>
      </dgm:prSet>
      <dgm:spPr/>
    </dgm:pt>
  </dgm:ptLst>
  <dgm:cxnLst>
    <dgm:cxn modelId="{9AC2DD2A-AA16-403A-A887-9C4E019DB521}" type="presOf" srcId="{7A0BE833-5A83-4A69-BE45-CA479B1FF620}" destId="{4E09DCA7-4129-4A7C-B40D-B8F08DC07EA1}" srcOrd="0" destOrd="0" presId="urn:microsoft.com/office/officeart/2005/8/layout/vList2"/>
    <dgm:cxn modelId="{4DDFBB63-7DC2-4D04-B363-4946D6A32083}" type="presOf" srcId="{A3C0AE95-3A33-400A-813B-B2BA7232369E}" destId="{5BB829C4-22A2-4002-9DF0-27D3F9114197}" srcOrd="0" destOrd="0" presId="urn:microsoft.com/office/officeart/2005/8/layout/vList2"/>
    <dgm:cxn modelId="{0346D264-6A38-4D29-A3A3-D4B22E2C0AF2}" srcId="{5233E61D-F6C2-4D45-8F23-ABDA3EF2DA69}" destId="{9F544CFB-A341-406B-9348-4B5572EA4563}" srcOrd="6" destOrd="0" parTransId="{716C101E-0763-4178-B7D3-09C1CB70703D}" sibTransId="{9575A9E6-0C93-4B16-91B9-B0AAF43576E1}"/>
    <dgm:cxn modelId="{4278AF70-8A23-4E2A-939B-605D61C4BC25}" srcId="{5233E61D-F6C2-4D45-8F23-ABDA3EF2DA69}" destId="{873E8AA5-366E-404F-9D8E-9556C49D4F1B}" srcOrd="0" destOrd="0" parTransId="{4EE8342C-AA00-4694-AAB0-847A3B884694}" sibTransId="{B93FCBAC-95AE-4C6E-A114-788C05A31E19}"/>
    <dgm:cxn modelId="{63B00D82-D1DC-4E69-B489-6E0CF0524FA9}" type="presOf" srcId="{255C6831-F08B-40F2-AB37-31EFFE7ED472}" destId="{F542193D-FE99-409C-A7A1-B1F094445884}" srcOrd="0" destOrd="0" presId="urn:microsoft.com/office/officeart/2005/8/layout/vList2"/>
    <dgm:cxn modelId="{E1337F8F-8122-4B2C-8361-3558C0729607}" type="presOf" srcId="{9F544CFB-A341-406B-9348-4B5572EA4563}" destId="{0F1E45FA-8594-4C5F-9BDE-B5D3DED21820}" srcOrd="0" destOrd="0" presId="urn:microsoft.com/office/officeart/2005/8/layout/vList2"/>
    <dgm:cxn modelId="{90B9B48F-8DC5-4BCF-B795-1052A7EFEC42}" srcId="{5233E61D-F6C2-4D45-8F23-ABDA3EF2DA69}" destId="{7A0BE833-5A83-4A69-BE45-CA479B1FF620}" srcOrd="1" destOrd="0" parTransId="{3FFBB715-3A08-4181-AF02-33A0BF57A3A2}" sibTransId="{2CBF3C81-2DEB-42BF-80D9-C250B46D49A8}"/>
    <dgm:cxn modelId="{46F08F92-9F54-4349-B23E-3501276DF754}" type="presOf" srcId="{5C102583-7F23-4889-A69C-A11336C5E358}" destId="{E2231D08-C20D-4ED9-96B0-5BCF7A0D910C}" srcOrd="0" destOrd="0" presId="urn:microsoft.com/office/officeart/2005/8/layout/vList2"/>
    <dgm:cxn modelId="{27B06B9D-65E7-48C4-8213-E36F6E87F0DC}" type="presOf" srcId="{873E8AA5-366E-404F-9D8E-9556C49D4F1B}" destId="{C8AC1A65-DD34-4F32-B448-A2AF90A7540B}" srcOrd="0" destOrd="0" presId="urn:microsoft.com/office/officeart/2005/8/layout/vList2"/>
    <dgm:cxn modelId="{2867FCAC-5FE3-4AB1-9F36-9CC654F1B05C}" srcId="{5233E61D-F6C2-4D45-8F23-ABDA3EF2DA69}" destId="{CA9824A1-9451-4893-930F-8EF5FED705A3}" srcOrd="4" destOrd="0" parTransId="{3164FE7E-E7C8-4C78-BE90-E56FEF41DE53}" sibTransId="{0A478039-E9FB-45CF-895F-85981EAFA48E}"/>
    <dgm:cxn modelId="{459C6AB8-431F-4211-B6E0-1C786FD987D4}" srcId="{5233E61D-F6C2-4D45-8F23-ABDA3EF2DA69}" destId="{A3C0AE95-3A33-400A-813B-B2BA7232369E}" srcOrd="5" destOrd="0" parTransId="{99805681-C282-4FBE-801C-277F5375957A}" sibTransId="{D581FEE2-BC98-4CC4-B35A-8AEA8C429155}"/>
    <dgm:cxn modelId="{274666D7-A188-421E-BDE5-3CDD7B9E407B}" type="presOf" srcId="{5233E61D-F6C2-4D45-8F23-ABDA3EF2DA69}" destId="{97916C9A-9474-44BC-A291-41D0E45703F9}" srcOrd="0" destOrd="0" presId="urn:microsoft.com/office/officeart/2005/8/layout/vList2"/>
    <dgm:cxn modelId="{CA4036EC-39D6-403A-8058-2D4383D097E7}" type="presOf" srcId="{CA9824A1-9451-4893-930F-8EF5FED705A3}" destId="{0222F6C7-3858-4654-B5EF-F631E893EA8B}" srcOrd="0" destOrd="0" presId="urn:microsoft.com/office/officeart/2005/8/layout/vList2"/>
    <dgm:cxn modelId="{0E8F26FA-23A8-4D8A-81E1-CC95C82265E1}" srcId="{5233E61D-F6C2-4D45-8F23-ABDA3EF2DA69}" destId="{255C6831-F08B-40F2-AB37-31EFFE7ED472}" srcOrd="2" destOrd="0" parTransId="{217A711C-CAD0-4B29-91E8-8888EEFE9757}" sibTransId="{BE52E633-405B-4E0F-918E-55CD0E65D57D}"/>
    <dgm:cxn modelId="{19E173FD-AFD6-44ED-9B16-FC2AE4955378}" srcId="{5233E61D-F6C2-4D45-8F23-ABDA3EF2DA69}" destId="{5C102583-7F23-4889-A69C-A11336C5E358}" srcOrd="3" destOrd="0" parTransId="{31B0AB91-9F05-4058-83B0-74ABFA040476}" sibTransId="{58D80B89-78DB-4BEF-8FF0-07EE6D99A45E}"/>
    <dgm:cxn modelId="{C08B7B7A-69A8-43BB-80BE-DA6DB58033B5}" type="presParOf" srcId="{97916C9A-9474-44BC-A291-41D0E45703F9}" destId="{C8AC1A65-DD34-4F32-B448-A2AF90A7540B}" srcOrd="0" destOrd="0" presId="urn:microsoft.com/office/officeart/2005/8/layout/vList2"/>
    <dgm:cxn modelId="{0F65B3AE-ADC0-405B-B47A-497CD10AD0FD}" type="presParOf" srcId="{97916C9A-9474-44BC-A291-41D0E45703F9}" destId="{AED2D8F0-2BF2-4027-97FD-B2516D72B19C}" srcOrd="1" destOrd="0" presId="urn:microsoft.com/office/officeart/2005/8/layout/vList2"/>
    <dgm:cxn modelId="{2B8E9DD9-3C55-4CFC-982E-FD951DD085FD}" type="presParOf" srcId="{97916C9A-9474-44BC-A291-41D0E45703F9}" destId="{4E09DCA7-4129-4A7C-B40D-B8F08DC07EA1}" srcOrd="2" destOrd="0" presId="urn:microsoft.com/office/officeart/2005/8/layout/vList2"/>
    <dgm:cxn modelId="{1D77D15A-98BF-40DB-8864-01C29B228B9A}" type="presParOf" srcId="{97916C9A-9474-44BC-A291-41D0E45703F9}" destId="{13D27C80-34DF-4B21-9762-70608E48257D}" srcOrd="3" destOrd="0" presId="urn:microsoft.com/office/officeart/2005/8/layout/vList2"/>
    <dgm:cxn modelId="{012DDBDA-5739-4ED9-B322-2D2FFFB3A5A5}" type="presParOf" srcId="{97916C9A-9474-44BC-A291-41D0E45703F9}" destId="{F542193D-FE99-409C-A7A1-B1F094445884}" srcOrd="4" destOrd="0" presId="urn:microsoft.com/office/officeart/2005/8/layout/vList2"/>
    <dgm:cxn modelId="{263035FE-8859-4C01-A2C1-1CD6F3A8A043}" type="presParOf" srcId="{97916C9A-9474-44BC-A291-41D0E45703F9}" destId="{C1FE401C-0BB9-4A4E-B82B-9296EF9C4E9C}" srcOrd="5" destOrd="0" presId="urn:microsoft.com/office/officeart/2005/8/layout/vList2"/>
    <dgm:cxn modelId="{45243DB1-E80D-4BB6-B679-C9EFDB39D196}" type="presParOf" srcId="{97916C9A-9474-44BC-A291-41D0E45703F9}" destId="{E2231D08-C20D-4ED9-96B0-5BCF7A0D910C}" srcOrd="6" destOrd="0" presId="urn:microsoft.com/office/officeart/2005/8/layout/vList2"/>
    <dgm:cxn modelId="{F6871C1B-AFA0-4816-9A1C-07F5618324D9}" type="presParOf" srcId="{97916C9A-9474-44BC-A291-41D0E45703F9}" destId="{D59B05DB-3F9D-45A9-912B-3D8B1F3EA61C}" srcOrd="7" destOrd="0" presId="urn:microsoft.com/office/officeart/2005/8/layout/vList2"/>
    <dgm:cxn modelId="{3ACA9A63-1175-4022-94D0-21A37324E900}" type="presParOf" srcId="{97916C9A-9474-44BC-A291-41D0E45703F9}" destId="{0222F6C7-3858-4654-B5EF-F631E893EA8B}" srcOrd="8" destOrd="0" presId="urn:microsoft.com/office/officeart/2005/8/layout/vList2"/>
    <dgm:cxn modelId="{E69B762A-962A-4D23-8DD7-7D80C703DEFE}" type="presParOf" srcId="{97916C9A-9474-44BC-A291-41D0E45703F9}" destId="{11E35780-5E28-4476-937D-CE73403A05F6}" srcOrd="9" destOrd="0" presId="urn:microsoft.com/office/officeart/2005/8/layout/vList2"/>
    <dgm:cxn modelId="{64B9F76C-EB04-47D9-B4B3-5BD5D9F6082F}" type="presParOf" srcId="{97916C9A-9474-44BC-A291-41D0E45703F9}" destId="{5BB829C4-22A2-4002-9DF0-27D3F9114197}" srcOrd="10" destOrd="0" presId="urn:microsoft.com/office/officeart/2005/8/layout/vList2"/>
    <dgm:cxn modelId="{46000D97-46C5-49B0-B5E2-095C0F23191B}" type="presParOf" srcId="{97916C9A-9474-44BC-A291-41D0E45703F9}" destId="{B7AA9371-EBB2-4947-81CC-3D2DD6C1342C}" srcOrd="11" destOrd="0" presId="urn:microsoft.com/office/officeart/2005/8/layout/vList2"/>
    <dgm:cxn modelId="{AB761490-13C8-4B0C-A4F1-B1C2A4CC8B05}" type="presParOf" srcId="{97916C9A-9474-44BC-A291-41D0E45703F9}" destId="{0F1E45FA-8594-4C5F-9BDE-B5D3DED21820}" srcOrd="12" destOrd="0" presId="urn:microsoft.com/office/officeart/2005/8/layout/vList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BA348-DD2A-4651-8084-B0AED1BB2D03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F9CCB5-59A5-4728-BA94-CAD3FBB4DE0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ZA" sz="2000" b="1" noProof="0" dirty="0">
              <a:latin typeface="Abadi" panose="020B0604020104020204" pitchFamily="34" charset="0"/>
            </a:rPr>
            <a:t>This study employed job demand-control theory and person-environment fit (PE Fit) theory. </a:t>
          </a:r>
        </a:p>
      </dgm:t>
    </dgm:pt>
    <dgm:pt modelId="{A9668CBE-7F1B-4897-8AE5-1E6C118CBAB9}" type="parTrans" cxnId="{C8C4405B-BB32-44FC-84B5-9E5C84B4F382}">
      <dgm:prSet/>
      <dgm:spPr/>
      <dgm:t>
        <a:bodyPr/>
        <a:lstStyle/>
        <a:p>
          <a:endParaRPr lang="en-US"/>
        </a:p>
      </dgm:t>
    </dgm:pt>
    <dgm:pt modelId="{B34B2529-421C-46D6-912B-A0392D7E2931}" type="sibTrans" cxnId="{C8C4405B-BB32-44FC-84B5-9E5C84B4F3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3CAAF6-D016-4741-AC78-E1036FEBD43F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n-ZA" sz="2000" noProof="0" dirty="0"/>
        </a:p>
        <a:p>
          <a:pPr algn="just">
            <a:lnSpc>
              <a:spcPct val="100000"/>
            </a:lnSpc>
          </a:pPr>
          <a:r>
            <a:rPr lang="en-ZA" sz="2000" b="1" noProof="0" dirty="0">
              <a:latin typeface="Abadi" panose="020B0604020104020204" pitchFamily="34" charset="0"/>
            </a:rPr>
            <a:t>Job demand-control theory posits that lack of support (control) exacerbates stress from high job demands such as stereotyping, gender imbalance and ambiguous job roles.</a:t>
          </a:r>
        </a:p>
      </dgm:t>
    </dgm:pt>
    <dgm:pt modelId="{C0C3D162-15EC-4C0A-992E-8F50C84B0885}" type="parTrans" cxnId="{AD4B4E50-1C22-463D-A6DA-EEAF8099634E}">
      <dgm:prSet/>
      <dgm:spPr/>
      <dgm:t>
        <a:bodyPr/>
        <a:lstStyle/>
        <a:p>
          <a:endParaRPr lang="en-US"/>
        </a:p>
      </dgm:t>
    </dgm:pt>
    <dgm:pt modelId="{894B6C80-E6B8-44A4-AFA0-7D7B85C0D7F3}" type="sibTrans" cxnId="{AD4B4E50-1C22-463D-A6DA-EEAF809963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2D2892-8626-41B2-BDDD-3D5D28D3A5D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ZA" sz="1800" b="1" noProof="0" dirty="0">
              <a:latin typeface="Abadi" panose="020B0604020104020204" pitchFamily="34" charset="0"/>
            </a:rPr>
            <a:t>PE Fit theory: Stress arises from a misfit between the employee (e.g., a male SAW) and the work environment (e.g., a female-dominated culture).</a:t>
          </a:r>
        </a:p>
      </dgm:t>
    </dgm:pt>
    <dgm:pt modelId="{C3BFD5F2-28A5-42F5-B751-F17D3232E57E}" type="parTrans" cxnId="{A9A73584-12D7-4C56-8125-5AC3C26D22BB}">
      <dgm:prSet/>
      <dgm:spPr/>
      <dgm:t>
        <a:bodyPr/>
        <a:lstStyle/>
        <a:p>
          <a:endParaRPr lang="en-US"/>
        </a:p>
      </dgm:t>
    </dgm:pt>
    <dgm:pt modelId="{581A9FB6-8EC7-4E30-8E51-D1CE0D028BAF}" type="sibTrans" cxnId="{A9A73584-12D7-4C56-8125-5AC3C26D22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193957-458A-481F-95C7-0C133A87C7E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ZA" sz="2000" b="1" noProof="0" dirty="0">
              <a:latin typeface="Abadi" panose="020B0604020104020204" pitchFamily="34" charset="0"/>
            </a:rPr>
            <a:t>The findings strongly support these theories. Interventions must address both support structures and environmental fit</a:t>
          </a:r>
          <a:r>
            <a:rPr lang="en-ZA" sz="1800" b="1" noProof="0" dirty="0">
              <a:latin typeface="Abadi" panose="020B0604020104020204" pitchFamily="34" charset="0"/>
            </a:rPr>
            <a:t>.</a:t>
          </a:r>
        </a:p>
      </dgm:t>
    </dgm:pt>
    <dgm:pt modelId="{AF6333B0-7A47-4640-A311-D0F69C138DF5}" type="parTrans" cxnId="{DE46B198-545A-498F-824A-7532DB88AD8C}">
      <dgm:prSet/>
      <dgm:spPr/>
      <dgm:t>
        <a:bodyPr/>
        <a:lstStyle/>
        <a:p>
          <a:endParaRPr lang="en-US"/>
        </a:p>
      </dgm:t>
    </dgm:pt>
    <dgm:pt modelId="{46E6416F-70DA-4753-A752-CCFC3ABCAA8F}" type="sibTrans" cxnId="{DE46B198-545A-498F-824A-7532DB88AD8C}">
      <dgm:prSet/>
      <dgm:spPr/>
      <dgm:t>
        <a:bodyPr/>
        <a:lstStyle/>
        <a:p>
          <a:endParaRPr lang="en-US"/>
        </a:p>
      </dgm:t>
    </dgm:pt>
    <dgm:pt modelId="{B7CC252A-99AF-442D-9916-DBC73288770B}" type="pres">
      <dgm:prSet presAssocID="{70CBA348-DD2A-4651-8084-B0AED1BB2D03}" presName="root" presStyleCnt="0">
        <dgm:presLayoutVars>
          <dgm:dir/>
          <dgm:resizeHandles val="exact"/>
        </dgm:presLayoutVars>
      </dgm:prSet>
      <dgm:spPr/>
    </dgm:pt>
    <dgm:pt modelId="{3FC547B4-E41B-4EF3-A22C-5B715F77DE88}" type="pres">
      <dgm:prSet presAssocID="{70CBA348-DD2A-4651-8084-B0AED1BB2D03}" presName="container" presStyleCnt="0">
        <dgm:presLayoutVars>
          <dgm:dir/>
          <dgm:resizeHandles val="exact"/>
        </dgm:presLayoutVars>
      </dgm:prSet>
      <dgm:spPr/>
    </dgm:pt>
    <dgm:pt modelId="{B837CC2C-4867-443D-9943-DF16CACCF7D7}" type="pres">
      <dgm:prSet presAssocID="{DBF9CCB5-59A5-4728-BA94-CAD3FBB4DE0D}" presName="compNode" presStyleCnt="0"/>
      <dgm:spPr/>
    </dgm:pt>
    <dgm:pt modelId="{61813DB5-9030-4767-AED3-49ACB407DD8C}" type="pres">
      <dgm:prSet presAssocID="{DBF9CCB5-59A5-4728-BA94-CAD3FBB4DE0D}" presName="iconBgRect" presStyleLbl="bgShp" presStyleIdx="0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1D550569-2D09-4EF7-A448-54A3E826C066}" type="pres">
      <dgm:prSet presAssocID="{DBF9CCB5-59A5-4728-BA94-CAD3FBB4DE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ribbon tied in a bow"/>
        </a:ext>
      </dgm:extLst>
    </dgm:pt>
    <dgm:pt modelId="{B2323057-4EF7-48CA-9DB9-D28DE5778443}" type="pres">
      <dgm:prSet presAssocID="{DBF9CCB5-59A5-4728-BA94-CAD3FBB4DE0D}" presName="spaceRect" presStyleCnt="0"/>
      <dgm:spPr/>
    </dgm:pt>
    <dgm:pt modelId="{7CEC85DC-EB2F-41A7-AE0D-F95360AE1E06}" type="pres">
      <dgm:prSet presAssocID="{DBF9CCB5-59A5-4728-BA94-CAD3FBB4DE0D}" presName="textRect" presStyleLbl="revTx" presStyleIdx="0" presStyleCnt="4">
        <dgm:presLayoutVars>
          <dgm:chMax val="1"/>
          <dgm:chPref val="1"/>
        </dgm:presLayoutVars>
      </dgm:prSet>
      <dgm:spPr/>
    </dgm:pt>
    <dgm:pt modelId="{E9F4FFF1-05FD-457C-9B7B-5F071F64E3B1}" type="pres">
      <dgm:prSet presAssocID="{B34B2529-421C-46D6-912B-A0392D7E2931}" presName="sibTrans" presStyleLbl="sibTrans2D1" presStyleIdx="0" presStyleCnt="0"/>
      <dgm:spPr/>
    </dgm:pt>
    <dgm:pt modelId="{8D27858E-015C-40B6-B22F-443CB661B115}" type="pres">
      <dgm:prSet presAssocID="{123CAAF6-D016-4741-AC78-E1036FEBD43F}" presName="compNode" presStyleCnt="0"/>
      <dgm:spPr/>
    </dgm:pt>
    <dgm:pt modelId="{B153D4D3-185B-4B25-A004-9CB2ADAC8CC9}" type="pres">
      <dgm:prSet presAssocID="{123CAAF6-D016-4741-AC78-E1036FEBD43F}" presName="iconBgRect" presStyleLbl="bgShp" presStyleIdx="1" presStyleCnt="4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9A88CC6-8E97-4CBB-B7CF-0ACEC58BF8EF}" type="pres">
      <dgm:prSet presAssocID="{123CAAF6-D016-4741-AC78-E1036FEBD43F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E3D9EE8E-4F88-467A-AD4D-7EC6452155FA}" type="pres">
      <dgm:prSet presAssocID="{123CAAF6-D016-4741-AC78-E1036FEBD43F}" presName="spaceRect" presStyleCnt="0"/>
      <dgm:spPr/>
    </dgm:pt>
    <dgm:pt modelId="{6CDB00B0-0187-4FED-8E2B-E84C43FC382C}" type="pres">
      <dgm:prSet presAssocID="{123CAAF6-D016-4741-AC78-E1036FEBD43F}" presName="textRect" presStyleLbl="revTx" presStyleIdx="1" presStyleCnt="4">
        <dgm:presLayoutVars>
          <dgm:chMax val="1"/>
          <dgm:chPref val="1"/>
        </dgm:presLayoutVars>
      </dgm:prSet>
      <dgm:spPr/>
    </dgm:pt>
    <dgm:pt modelId="{DA3BA074-4A93-475B-A4B3-D0091DD2B0E1}" type="pres">
      <dgm:prSet presAssocID="{894B6C80-E6B8-44A4-AFA0-7D7B85C0D7F3}" presName="sibTrans" presStyleLbl="sibTrans2D1" presStyleIdx="0" presStyleCnt="0"/>
      <dgm:spPr/>
    </dgm:pt>
    <dgm:pt modelId="{DDB58927-4810-49C7-8D2B-084C34D65E92}" type="pres">
      <dgm:prSet presAssocID="{162D2892-8626-41B2-BDDD-3D5D28D3A5D7}" presName="compNode" presStyleCnt="0"/>
      <dgm:spPr/>
    </dgm:pt>
    <dgm:pt modelId="{6FBAAFF0-3A1B-43E9-8CA3-7FAA9EB04755}" type="pres">
      <dgm:prSet presAssocID="{162D2892-8626-41B2-BDDD-3D5D28D3A5D7}" presName="iconBgRect" presStyleLbl="bgShp" presStyleIdx="2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2605AAD6-237D-4CCF-84FB-9A8E4841C000}" type="pres">
      <dgm:prSet presAssocID="{162D2892-8626-41B2-BDDD-3D5D28D3A5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and woman with solid fill"/>
        </a:ext>
      </dgm:extLst>
    </dgm:pt>
    <dgm:pt modelId="{6CA2E4F5-8B6D-4E94-9863-3CDAE71EEDE8}" type="pres">
      <dgm:prSet presAssocID="{162D2892-8626-41B2-BDDD-3D5D28D3A5D7}" presName="spaceRect" presStyleCnt="0"/>
      <dgm:spPr/>
    </dgm:pt>
    <dgm:pt modelId="{DB19665E-AB92-4CC8-BC3C-C1AC32DC094C}" type="pres">
      <dgm:prSet presAssocID="{162D2892-8626-41B2-BDDD-3D5D28D3A5D7}" presName="textRect" presStyleLbl="revTx" presStyleIdx="2" presStyleCnt="4" custScaleY="165652">
        <dgm:presLayoutVars>
          <dgm:chMax val="1"/>
          <dgm:chPref val="1"/>
        </dgm:presLayoutVars>
      </dgm:prSet>
      <dgm:spPr/>
    </dgm:pt>
    <dgm:pt modelId="{E977F88D-0699-4B34-BD70-CF2EF300F709}" type="pres">
      <dgm:prSet presAssocID="{581A9FB6-8EC7-4E30-8E51-D1CE0D028BAF}" presName="sibTrans" presStyleLbl="sibTrans2D1" presStyleIdx="0" presStyleCnt="0"/>
      <dgm:spPr/>
    </dgm:pt>
    <dgm:pt modelId="{85971211-0179-4C69-85C9-DDB5F74FEE17}" type="pres">
      <dgm:prSet presAssocID="{40193957-458A-481F-95C7-0C133A87C7E2}" presName="compNode" presStyleCnt="0"/>
      <dgm:spPr/>
    </dgm:pt>
    <dgm:pt modelId="{785D0209-1866-4C87-A5DE-33E68196F434}" type="pres">
      <dgm:prSet presAssocID="{40193957-458A-481F-95C7-0C133A87C7E2}" presName="iconBgRect" presStyleLbl="bgShp" presStyleIdx="3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58ED5D34-A5DD-4E24-8C1D-EDAA51AC2B33}" type="pres">
      <dgm:prSet presAssocID="{40193957-458A-481F-95C7-0C133A87C7E2}" presName="iconRect" presStyleLbl="node1" presStyleIdx="3" presStyleCnt="4" custLinFactNeighborX="3520" custLinFactNeighborY="4947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A4B3C05-475E-4521-A067-72A12745D5B7}" type="pres">
      <dgm:prSet presAssocID="{40193957-458A-481F-95C7-0C133A87C7E2}" presName="spaceRect" presStyleCnt="0"/>
      <dgm:spPr/>
    </dgm:pt>
    <dgm:pt modelId="{4A169E92-74ED-49DA-8285-D172E74B6A8D}" type="pres">
      <dgm:prSet presAssocID="{40193957-458A-481F-95C7-0C133A87C7E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2C7921-A65B-43B8-8850-8D9B486D3291}" type="presOf" srcId="{DBF9CCB5-59A5-4728-BA94-CAD3FBB4DE0D}" destId="{7CEC85DC-EB2F-41A7-AE0D-F95360AE1E06}" srcOrd="0" destOrd="0" presId="urn:microsoft.com/office/officeart/2018/2/layout/IconCircleList"/>
    <dgm:cxn modelId="{E07F3128-D22D-49E3-8E90-B3F7A1360C9B}" type="presOf" srcId="{581A9FB6-8EC7-4E30-8E51-D1CE0D028BAF}" destId="{E977F88D-0699-4B34-BD70-CF2EF300F709}" srcOrd="0" destOrd="0" presId="urn:microsoft.com/office/officeart/2018/2/layout/IconCircleList"/>
    <dgm:cxn modelId="{C8C4405B-BB32-44FC-84B5-9E5C84B4F382}" srcId="{70CBA348-DD2A-4651-8084-B0AED1BB2D03}" destId="{DBF9CCB5-59A5-4728-BA94-CAD3FBB4DE0D}" srcOrd="0" destOrd="0" parTransId="{A9668CBE-7F1B-4897-8AE5-1E6C118CBAB9}" sibTransId="{B34B2529-421C-46D6-912B-A0392D7E2931}"/>
    <dgm:cxn modelId="{AD4B4E50-1C22-463D-A6DA-EEAF8099634E}" srcId="{70CBA348-DD2A-4651-8084-B0AED1BB2D03}" destId="{123CAAF6-D016-4741-AC78-E1036FEBD43F}" srcOrd="1" destOrd="0" parTransId="{C0C3D162-15EC-4C0A-992E-8F50C84B0885}" sibTransId="{894B6C80-E6B8-44A4-AFA0-7D7B85C0D7F3}"/>
    <dgm:cxn modelId="{A9A73584-12D7-4C56-8125-5AC3C26D22BB}" srcId="{70CBA348-DD2A-4651-8084-B0AED1BB2D03}" destId="{162D2892-8626-41B2-BDDD-3D5D28D3A5D7}" srcOrd="2" destOrd="0" parTransId="{C3BFD5F2-28A5-42F5-B751-F17D3232E57E}" sibTransId="{581A9FB6-8EC7-4E30-8E51-D1CE0D028BAF}"/>
    <dgm:cxn modelId="{80A03E8F-0326-494E-AE27-3716315C5367}" type="presOf" srcId="{162D2892-8626-41B2-BDDD-3D5D28D3A5D7}" destId="{DB19665E-AB92-4CC8-BC3C-C1AC32DC094C}" srcOrd="0" destOrd="0" presId="urn:microsoft.com/office/officeart/2018/2/layout/IconCircleList"/>
    <dgm:cxn modelId="{49C9E397-6C82-47E0-B044-82D646239D90}" type="presOf" srcId="{40193957-458A-481F-95C7-0C133A87C7E2}" destId="{4A169E92-74ED-49DA-8285-D172E74B6A8D}" srcOrd="0" destOrd="0" presId="urn:microsoft.com/office/officeart/2018/2/layout/IconCircleList"/>
    <dgm:cxn modelId="{DE46B198-545A-498F-824A-7532DB88AD8C}" srcId="{70CBA348-DD2A-4651-8084-B0AED1BB2D03}" destId="{40193957-458A-481F-95C7-0C133A87C7E2}" srcOrd="3" destOrd="0" parTransId="{AF6333B0-7A47-4640-A311-D0F69C138DF5}" sibTransId="{46E6416F-70DA-4753-A752-CCFC3ABCAA8F}"/>
    <dgm:cxn modelId="{BCDA8CAB-8850-4CE6-AD9D-201BE813561E}" type="presOf" srcId="{B34B2529-421C-46D6-912B-A0392D7E2931}" destId="{E9F4FFF1-05FD-457C-9B7B-5F071F64E3B1}" srcOrd="0" destOrd="0" presId="urn:microsoft.com/office/officeart/2018/2/layout/IconCircleList"/>
    <dgm:cxn modelId="{D70DA4E3-ADA7-4728-8F0A-4C364313D845}" type="presOf" srcId="{123CAAF6-D016-4741-AC78-E1036FEBD43F}" destId="{6CDB00B0-0187-4FED-8E2B-E84C43FC382C}" srcOrd="0" destOrd="0" presId="urn:microsoft.com/office/officeart/2018/2/layout/IconCircleList"/>
    <dgm:cxn modelId="{21A263E9-F1A4-42D6-8E5C-5E12C584C3CE}" type="presOf" srcId="{70CBA348-DD2A-4651-8084-B0AED1BB2D03}" destId="{B7CC252A-99AF-442D-9916-DBC73288770B}" srcOrd="0" destOrd="0" presId="urn:microsoft.com/office/officeart/2018/2/layout/IconCircleList"/>
    <dgm:cxn modelId="{946142EB-0A82-4F23-8A4A-A4E65DE7A28F}" type="presOf" srcId="{894B6C80-E6B8-44A4-AFA0-7D7B85C0D7F3}" destId="{DA3BA074-4A93-475B-A4B3-D0091DD2B0E1}" srcOrd="0" destOrd="0" presId="urn:microsoft.com/office/officeart/2018/2/layout/IconCircleList"/>
    <dgm:cxn modelId="{E5E37DE5-E0B1-4F55-92F4-85D1C13A6EAC}" type="presParOf" srcId="{B7CC252A-99AF-442D-9916-DBC73288770B}" destId="{3FC547B4-E41B-4EF3-A22C-5B715F77DE88}" srcOrd="0" destOrd="0" presId="urn:microsoft.com/office/officeart/2018/2/layout/IconCircleList"/>
    <dgm:cxn modelId="{641F7532-D73F-4F0F-8B1F-1CE3842D2486}" type="presParOf" srcId="{3FC547B4-E41B-4EF3-A22C-5B715F77DE88}" destId="{B837CC2C-4867-443D-9943-DF16CACCF7D7}" srcOrd="0" destOrd="0" presId="urn:microsoft.com/office/officeart/2018/2/layout/IconCircleList"/>
    <dgm:cxn modelId="{D80CA013-6582-43F7-B0B7-6DB52F63E7A8}" type="presParOf" srcId="{B837CC2C-4867-443D-9943-DF16CACCF7D7}" destId="{61813DB5-9030-4767-AED3-49ACB407DD8C}" srcOrd="0" destOrd="0" presId="urn:microsoft.com/office/officeart/2018/2/layout/IconCircleList"/>
    <dgm:cxn modelId="{53B803CD-4EAB-46D9-AC54-4B3C4DC9C106}" type="presParOf" srcId="{B837CC2C-4867-443D-9943-DF16CACCF7D7}" destId="{1D550569-2D09-4EF7-A448-54A3E826C066}" srcOrd="1" destOrd="0" presId="urn:microsoft.com/office/officeart/2018/2/layout/IconCircleList"/>
    <dgm:cxn modelId="{D43F254B-75EC-47C0-8D28-C3B26B4F94E3}" type="presParOf" srcId="{B837CC2C-4867-443D-9943-DF16CACCF7D7}" destId="{B2323057-4EF7-48CA-9DB9-D28DE5778443}" srcOrd="2" destOrd="0" presId="urn:microsoft.com/office/officeart/2018/2/layout/IconCircleList"/>
    <dgm:cxn modelId="{634E91DE-181F-4F9A-B29D-251950078FEA}" type="presParOf" srcId="{B837CC2C-4867-443D-9943-DF16CACCF7D7}" destId="{7CEC85DC-EB2F-41A7-AE0D-F95360AE1E06}" srcOrd="3" destOrd="0" presId="urn:microsoft.com/office/officeart/2018/2/layout/IconCircleList"/>
    <dgm:cxn modelId="{616F818E-326B-46BA-86BE-F3CFC59511B8}" type="presParOf" srcId="{3FC547B4-E41B-4EF3-A22C-5B715F77DE88}" destId="{E9F4FFF1-05FD-457C-9B7B-5F071F64E3B1}" srcOrd="1" destOrd="0" presId="urn:microsoft.com/office/officeart/2018/2/layout/IconCircleList"/>
    <dgm:cxn modelId="{76735DF5-9652-4140-836F-5B1148298983}" type="presParOf" srcId="{3FC547B4-E41B-4EF3-A22C-5B715F77DE88}" destId="{8D27858E-015C-40B6-B22F-443CB661B115}" srcOrd="2" destOrd="0" presId="urn:microsoft.com/office/officeart/2018/2/layout/IconCircleList"/>
    <dgm:cxn modelId="{AA3A6ECF-14D5-4EFE-A000-C588CCD9D77A}" type="presParOf" srcId="{8D27858E-015C-40B6-B22F-443CB661B115}" destId="{B153D4D3-185B-4B25-A004-9CB2ADAC8CC9}" srcOrd="0" destOrd="0" presId="urn:microsoft.com/office/officeart/2018/2/layout/IconCircleList"/>
    <dgm:cxn modelId="{F4E06E54-FC88-4261-B76F-59C8F00CF1E2}" type="presParOf" srcId="{8D27858E-015C-40B6-B22F-443CB661B115}" destId="{79A88CC6-8E97-4CBB-B7CF-0ACEC58BF8EF}" srcOrd="1" destOrd="0" presId="urn:microsoft.com/office/officeart/2018/2/layout/IconCircleList"/>
    <dgm:cxn modelId="{3D2B48A3-3918-4B57-B168-B8A168FBEB4B}" type="presParOf" srcId="{8D27858E-015C-40B6-B22F-443CB661B115}" destId="{E3D9EE8E-4F88-467A-AD4D-7EC6452155FA}" srcOrd="2" destOrd="0" presId="urn:microsoft.com/office/officeart/2018/2/layout/IconCircleList"/>
    <dgm:cxn modelId="{C8B6346D-DBD9-4A57-963A-7DE3DE3909C7}" type="presParOf" srcId="{8D27858E-015C-40B6-B22F-443CB661B115}" destId="{6CDB00B0-0187-4FED-8E2B-E84C43FC382C}" srcOrd="3" destOrd="0" presId="urn:microsoft.com/office/officeart/2018/2/layout/IconCircleList"/>
    <dgm:cxn modelId="{98B0A658-71D0-4B23-B866-5CD511A67BAB}" type="presParOf" srcId="{3FC547B4-E41B-4EF3-A22C-5B715F77DE88}" destId="{DA3BA074-4A93-475B-A4B3-D0091DD2B0E1}" srcOrd="3" destOrd="0" presId="urn:microsoft.com/office/officeart/2018/2/layout/IconCircleList"/>
    <dgm:cxn modelId="{543BABAD-EC03-468E-8F04-E7DC91662FB3}" type="presParOf" srcId="{3FC547B4-E41B-4EF3-A22C-5B715F77DE88}" destId="{DDB58927-4810-49C7-8D2B-084C34D65E92}" srcOrd="4" destOrd="0" presId="urn:microsoft.com/office/officeart/2018/2/layout/IconCircleList"/>
    <dgm:cxn modelId="{AD7F7387-EC80-4BD6-829D-2C6C7178B65A}" type="presParOf" srcId="{DDB58927-4810-49C7-8D2B-084C34D65E92}" destId="{6FBAAFF0-3A1B-43E9-8CA3-7FAA9EB04755}" srcOrd="0" destOrd="0" presId="urn:microsoft.com/office/officeart/2018/2/layout/IconCircleList"/>
    <dgm:cxn modelId="{BF49500B-E575-41CE-B64C-078DAA1E786B}" type="presParOf" srcId="{DDB58927-4810-49C7-8D2B-084C34D65E92}" destId="{2605AAD6-237D-4CCF-84FB-9A8E4841C000}" srcOrd="1" destOrd="0" presId="urn:microsoft.com/office/officeart/2018/2/layout/IconCircleList"/>
    <dgm:cxn modelId="{7D05D591-4D46-4867-9EC6-1C61F5B23612}" type="presParOf" srcId="{DDB58927-4810-49C7-8D2B-084C34D65E92}" destId="{6CA2E4F5-8B6D-4E94-9863-3CDAE71EEDE8}" srcOrd="2" destOrd="0" presId="urn:microsoft.com/office/officeart/2018/2/layout/IconCircleList"/>
    <dgm:cxn modelId="{0B47F24A-7077-4314-ACC4-ED42E5031471}" type="presParOf" srcId="{DDB58927-4810-49C7-8D2B-084C34D65E92}" destId="{DB19665E-AB92-4CC8-BC3C-C1AC32DC094C}" srcOrd="3" destOrd="0" presId="urn:microsoft.com/office/officeart/2018/2/layout/IconCircleList"/>
    <dgm:cxn modelId="{8C848154-075D-4BC5-9A9F-03DFEE33DB80}" type="presParOf" srcId="{3FC547B4-E41B-4EF3-A22C-5B715F77DE88}" destId="{E977F88D-0699-4B34-BD70-CF2EF300F709}" srcOrd="5" destOrd="0" presId="urn:microsoft.com/office/officeart/2018/2/layout/IconCircleList"/>
    <dgm:cxn modelId="{F817113C-4BC4-4B52-9C41-6227580CB39E}" type="presParOf" srcId="{3FC547B4-E41B-4EF3-A22C-5B715F77DE88}" destId="{85971211-0179-4C69-85C9-DDB5F74FEE17}" srcOrd="6" destOrd="0" presId="urn:microsoft.com/office/officeart/2018/2/layout/IconCircleList"/>
    <dgm:cxn modelId="{32F590F5-01CD-4A5E-8E32-C2EF178F0876}" type="presParOf" srcId="{85971211-0179-4C69-85C9-DDB5F74FEE17}" destId="{785D0209-1866-4C87-A5DE-33E68196F434}" srcOrd="0" destOrd="0" presId="urn:microsoft.com/office/officeart/2018/2/layout/IconCircleList"/>
    <dgm:cxn modelId="{4FF2D58B-5A21-49F7-B6E0-EE8D128D7585}" type="presParOf" srcId="{85971211-0179-4C69-85C9-DDB5F74FEE17}" destId="{58ED5D34-A5DD-4E24-8C1D-EDAA51AC2B33}" srcOrd="1" destOrd="0" presId="urn:microsoft.com/office/officeart/2018/2/layout/IconCircleList"/>
    <dgm:cxn modelId="{DB5D1946-A02C-41DF-B260-870D645ADE65}" type="presParOf" srcId="{85971211-0179-4C69-85C9-DDB5F74FEE17}" destId="{7A4B3C05-475E-4521-A067-72A12745D5B7}" srcOrd="2" destOrd="0" presId="urn:microsoft.com/office/officeart/2018/2/layout/IconCircleList"/>
    <dgm:cxn modelId="{1ACFBDED-C066-4EB8-8ADF-78AC15969E15}" type="presParOf" srcId="{85971211-0179-4C69-85C9-DDB5F74FEE17}" destId="{4A169E92-74ED-49DA-8285-D172E74B6A8D}" srcOrd="3" destOrd="0" presId="urn:microsoft.com/office/officeart/2018/2/layout/IconCircleList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8F8CC-9AAE-44BA-BBB8-B805458BCF37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CD761-5A20-47D2-9790-61B902F3FC0E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ZA" sz="2000" b="1" noProof="0" dirty="0">
              <a:solidFill>
                <a:schemeClr val="tx1"/>
              </a:solidFill>
              <a:latin typeface="Abadi" panose="020B0604020104020204" pitchFamily="34" charset="0"/>
            </a:rPr>
            <a:t>Automatic Delegation </a:t>
          </a:r>
        </a:p>
        <a:p>
          <a:r>
            <a:rPr lang="en-ZA" sz="2000" b="1" noProof="0" dirty="0">
              <a:solidFill>
                <a:schemeClr val="tx1"/>
              </a:solidFill>
              <a:latin typeface="Abadi" panose="020B0604020104020204" pitchFamily="34" charset="0"/>
            </a:rPr>
            <a:t>Tasks Assigned by Gender &amp; Capacity assumptions</a:t>
          </a:r>
        </a:p>
      </dgm:t>
    </dgm:pt>
    <dgm:pt modelId="{E43AB507-D3DC-44AE-88B3-680F38261CD9}" type="parTrans" cxnId="{FA34EC4E-A5BC-4CAB-AF31-5B4D20BE7030}">
      <dgm:prSet/>
      <dgm:spPr/>
      <dgm:t>
        <a:bodyPr/>
        <a:lstStyle/>
        <a:p>
          <a:endParaRPr lang="en-US"/>
        </a:p>
      </dgm:t>
    </dgm:pt>
    <dgm:pt modelId="{A44F65DE-5730-4C68-B998-24646D5F0BDC}" type="sibTrans" cxnId="{FA34EC4E-A5BC-4CAB-AF31-5B4D20BE7030}">
      <dgm:prSet/>
      <dgm:spPr/>
      <dgm:t>
        <a:bodyPr/>
        <a:lstStyle/>
        <a:p>
          <a:endParaRPr lang="en-ZA" noProof="0" dirty="0"/>
        </a:p>
      </dgm:t>
    </dgm:pt>
    <dgm:pt modelId="{A95A37AC-F1EE-40C4-BD9E-D93FFCF98D8A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  <a:latin typeface="Abadi" panose="020B0604020104020204" pitchFamily="34" charset="0"/>
            </a:rPr>
            <a:t>Task Preferences for Practitioners  frequently reinforced by gender-based stereotypes</a:t>
          </a:r>
          <a:endParaRPr lang="en-ZA" sz="2000" b="1" i="0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0327FE51-D7F6-4A47-84BF-F12D79D7EA92}" type="parTrans" cxnId="{4E317F53-37D5-4B96-9D84-8EFB4D482618}">
      <dgm:prSet/>
      <dgm:spPr/>
      <dgm:t>
        <a:bodyPr/>
        <a:lstStyle/>
        <a:p>
          <a:endParaRPr lang="en-US"/>
        </a:p>
      </dgm:t>
    </dgm:pt>
    <dgm:pt modelId="{BBBC39A9-C769-4874-85EE-178E687ABAB9}" type="sibTrans" cxnId="{4E317F53-37D5-4B96-9D84-8EFB4D482618}">
      <dgm:prSet/>
      <dgm:spPr/>
      <dgm:t>
        <a:bodyPr/>
        <a:lstStyle/>
        <a:p>
          <a:endParaRPr lang="en-ZA" noProof="0" dirty="0"/>
        </a:p>
      </dgm:t>
    </dgm:pt>
    <dgm:pt modelId="{02D9CD74-DEED-4A41-8A90-80AB59E1D22C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ZA" sz="2000" b="1" noProof="0" dirty="0">
              <a:solidFill>
                <a:schemeClr val="tx1"/>
              </a:solidFill>
              <a:latin typeface="Abadi" panose="020B0604020104020204" pitchFamily="34" charset="0"/>
            </a:rPr>
            <a:t>Client Stereotyping: Client preferences and preconceived notions hinder the helping process.</a:t>
          </a:r>
        </a:p>
      </dgm:t>
    </dgm:pt>
    <dgm:pt modelId="{61DDE72B-26F8-47C0-8833-6FDC9881F612}" type="parTrans" cxnId="{B5953256-1AF9-4C0B-8C61-9E6665DDE743}">
      <dgm:prSet/>
      <dgm:spPr/>
      <dgm:t>
        <a:bodyPr/>
        <a:lstStyle/>
        <a:p>
          <a:endParaRPr lang="en-US"/>
        </a:p>
      </dgm:t>
    </dgm:pt>
    <dgm:pt modelId="{4F5F6F50-B3B1-4E22-8F26-8FC1E3CF6AC0}" type="sibTrans" cxnId="{B5953256-1AF9-4C0B-8C61-9E6665DDE743}">
      <dgm:prSet/>
      <dgm:spPr/>
      <dgm:t>
        <a:bodyPr/>
        <a:lstStyle/>
        <a:p>
          <a:endParaRPr lang="en-ZA" noProof="0" dirty="0"/>
        </a:p>
      </dgm:t>
    </dgm:pt>
    <dgm:pt modelId="{45AD9E76-2D5D-42C3-A9D5-D23B022AE082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badi" panose="020B0604020104020204" pitchFamily="34" charset="0"/>
            </a:rPr>
            <a:t>Imbalance of tasks distribution: Limited number of male practitioners</a:t>
          </a:r>
          <a:endParaRPr lang="en-ZA" sz="2000" b="1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C3361DCF-67B3-422E-8A9B-9CC53114736F}" type="parTrans" cxnId="{AC0C9D88-272B-491B-ACAF-5557546D47F0}">
      <dgm:prSet/>
      <dgm:spPr/>
      <dgm:t>
        <a:bodyPr/>
        <a:lstStyle/>
        <a:p>
          <a:endParaRPr lang="en-US"/>
        </a:p>
      </dgm:t>
    </dgm:pt>
    <dgm:pt modelId="{7DE52F4F-BC24-4A8C-BB5A-3113214C23AB}" type="sibTrans" cxnId="{AC0C9D88-272B-491B-ACAF-5557546D47F0}">
      <dgm:prSet/>
      <dgm:spPr/>
      <dgm:t>
        <a:bodyPr/>
        <a:lstStyle/>
        <a:p>
          <a:endParaRPr lang="en-ZA" noProof="0" dirty="0"/>
        </a:p>
      </dgm:t>
    </dgm:pt>
    <dgm:pt modelId="{86ED108F-4D73-4ABA-AF09-48F67926A265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ZA" sz="2000" b="1" noProof="0" dirty="0">
              <a:solidFill>
                <a:schemeClr val="tx1"/>
              </a:solidFill>
              <a:latin typeface="Abadi" panose="020B0604020104020204" pitchFamily="34" charset="0"/>
            </a:rPr>
            <a:t>Effects: Unequal workload, job dissatisfaction, and communication barriers.</a:t>
          </a:r>
        </a:p>
      </dgm:t>
    </dgm:pt>
    <dgm:pt modelId="{507A4E0A-2209-4433-8084-2590AADC0895}" type="parTrans" cxnId="{0C5AED24-E73E-4BB6-AA0B-4966E879F82F}">
      <dgm:prSet/>
      <dgm:spPr/>
      <dgm:t>
        <a:bodyPr/>
        <a:lstStyle/>
        <a:p>
          <a:endParaRPr lang="en-US"/>
        </a:p>
      </dgm:t>
    </dgm:pt>
    <dgm:pt modelId="{3BB5CA61-B828-4254-9BEC-FB1B60716316}" type="sibTrans" cxnId="{0C5AED24-E73E-4BB6-AA0B-4966E879F82F}">
      <dgm:prSet/>
      <dgm:spPr/>
      <dgm:t>
        <a:bodyPr/>
        <a:lstStyle/>
        <a:p>
          <a:endParaRPr lang="en-US"/>
        </a:p>
      </dgm:t>
    </dgm:pt>
    <dgm:pt modelId="{D5EF59C2-D6B0-43B2-B46A-55E0153A2C34}" type="pres">
      <dgm:prSet presAssocID="{0568F8CC-9AAE-44BA-BBB8-B805458BCF37}" presName="Name0" presStyleCnt="0">
        <dgm:presLayoutVars>
          <dgm:dir/>
          <dgm:resizeHandles val="exact"/>
        </dgm:presLayoutVars>
      </dgm:prSet>
      <dgm:spPr/>
    </dgm:pt>
    <dgm:pt modelId="{2DE19F8F-A696-4BAF-AA52-5473694DCA20}" type="pres">
      <dgm:prSet presAssocID="{A41CD761-5A20-47D2-9790-61B902F3FC0E}" presName="node" presStyleLbl="node1" presStyleIdx="0" presStyleCnt="5">
        <dgm:presLayoutVars>
          <dgm:bulletEnabled val="1"/>
        </dgm:presLayoutVars>
      </dgm:prSet>
      <dgm:spPr/>
    </dgm:pt>
    <dgm:pt modelId="{CE36C7E5-52F6-4DAC-B692-6718B033670A}" type="pres">
      <dgm:prSet presAssocID="{A44F65DE-5730-4C68-B998-24646D5F0BDC}" presName="sibTrans" presStyleLbl="sibTrans1D1" presStyleIdx="0" presStyleCnt="4"/>
      <dgm:spPr/>
    </dgm:pt>
    <dgm:pt modelId="{F84FB778-4BE8-46FB-A104-2CD1F062F382}" type="pres">
      <dgm:prSet presAssocID="{A44F65DE-5730-4C68-B998-24646D5F0BDC}" presName="connectorText" presStyleLbl="sibTrans1D1" presStyleIdx="0" presStyleCnt="4"/>
      <dgm:spPr/>
    </dgm:pt>
    <dgm:pt modelId="{6EB67A5E-956D-4034-BA5A-BDA44FD0F944}" type="pres">
      <dgm:prSet presAssocID="{A95A37AC-F1EE-40C4-BD9E-D93FFCF98D8A}" presName="node" presStyleLbl="node1" presStyleIdx="1" presStyleCnt="5" custLinFactNeighborY="-1805">
        <dgm:presLayoutVars>
          <dgm:bulletEnabled val="1"/>
        </dgm:presLayoutVars>
      </dgm:prSet>
      <dgm:spPr/>
    </dgm:pt>
    <dgm:pt modelId="{AEF1054A-FEA5-402C-86FA-9E9C5757C7A4}" type="pres">
      <dgm:prSet presAssocID="{BBBC39A9-C769-4874-85EE-178E687ABAB9}" presName="sibTrans" presStyleLbl="sibTrans1D1" presStyleIdx="1" presStyleCnt="4"/>
      <dgm:spPr/>
    </dgm:pt>
    <dgm:pt modelId="{E9449592-FA92-4581-A259-A5ED6F5C5A77}" type="pres">
      <dgm:prSet presAssocID="{BBBC39A9-C769-4874-85EE-178E687ABAB9}" presName="connectorText" presStyleLbl="sibTrans1D1" presStyleIdx="1" presStyleCnt="4"/>
      <dgm:spPr/>
    </dgm:pt>
    <dgm:pt modelId="{3B3C72A6-8146-4601-9778-50E456284BDB}" type="pres">
      <dgm:prSet presAssocID="{02D9CD74-DEED-4A41-8A90-80AB59E1D22C}" presName="node" presStyleLbl="node1" presStyleIdx="2" presStyleCnt="5">
        <dgm:presLayoutVars>
          <dgm:bulletEnabled val="1"/>
        </dgm:presLayoutVars>
      </dgm:prSet>
      <dgm:spPr/>
    </dgm:pt>
    <dgm:pt modelId="{03A3E3C6-680C-46A1-ACF7-EA9E1CD15E8C}" type="pres">
      <dgm:prSet presAssocID="{4F5F6F50-B3B1-4E22-8F26-8FC1E3CF6AC0}" presName="sibTrans" presStyleLbl="sibTrans1D1" presStyleIdx="2" presStyleCnt="4"/>
      <dgm:spPr/>
    </dgm:pt>
    <dgm:pt modelId="{2F2E327A-82E1-4164-BF51-17C396CBF6B0}" type="pres">
      <dgm:prSet presAssocID="{4F5F6F50-B3B1-4E22-8F26-8FC1E3CF6AC0}" presName="connectorText" presStyleLbl="sibTrans1D1" presStyleIdx="2" presStyleCnt="4"/>
      <dgm:spPr/>
    </dgm:pt>
    <dgm:pt modelId="{8D73EBAC-D78C-4A4D-AAB3-01239C9EAA17}" type="pres">
      <dgm:prSet presAssocID="{45AD9E76-2D5D-42C3-A9D5-D23B022AE082}" presName="node" presStyleLbl="node1" presStyleIdx="3" presStyleCnt="5">
        <dgm:presLayoutVars>
          <dgm:bulletEnabled val="1"/>
        </dgm:presLayoutVars>
      </dgm:prSet>
      <dgm:spPr/>
    </dgm:pt>
    <dgm:pt modelId="{07133615-E06C-4F9A-9CC4-A17467AC4FD5}" type="pres">
      <dgm:prSet presAssocID="{7DE52F4F-BC24-4A8C-BB5A-3113214C23AB}" presName="sibTrans" presStyleLbl="sibTrans1D1" presStyleIdx="3" presStyleCnt="4"/>
      <dgm:spPr/>
    </dgm:pt>
    <dgm:pt modelId="{394AAC6D-D82E-42C2-BA3A-49A9B8577E83}" type="pres">
      <dgm:prSet presAssocID="{7DE52F4F-BC24-4A8C-BB5A-3113214C23AB}" presName="connectorText" presStyleLbl="sibTrans1D1" presStyleIdx="3" presStyleCnt="4"/>
      <dgm:spPr/>
    </dgm:pt>
    <dgm:pt modelId="{AEA21A91-1568-4C53-8F38-A9F98119FCAF}" type="pres">
      <dgm:prSet presAssocID="{86ED108F-4D73-4ABA-AF09-48F67926A265}" presName="node" presStyleLbl="node1" presStyleIdx="4" presStyleCnt="5">
        <dgm:presLayoutVars>
          <dgm:bulletEnabled val="1"/>
        </dgm:presLayoutVars>
      </dgm:prSet>
      <dgm:spPr/>
    </dgm:pt>
  </dgm:ptLst>
  <dgm:cxnLst>
    <dgm:cxn modelId="{6635D20D-5910-469E-A226-F85E96B4B5B6}" type="presOf" srcId="{BBBC39A9-C769-4874-85EE-178E687ABAB9}" destId="{AEF1054A-FEA5-402C-86FA-9E9C5757C7A4}" srcOrd="0" destOrd="0" presId="urn:microsoft.com/office/officeart/2005/8/layout/bProcess3"/>
    <dgm:cxn modelId="{02BBC817-5410-4FBA-88F0-987F62FFBFC9}" type="presOf" srcId="{02D9CD74-DEED-4A41-8A90-80AB59E1D22C}" destId="{3B3C72A6-8146-4601-9778-50E456284BDB}" srcOrd="0" destOrd="0" presId="urn:microsoft.com/office/officeart/2005/8/layout/bProcess3"/>
    <dgm:cxn modelId="{0C5AED24-E73E-4BB6-AA0B-4966E879F82F}" srcId="{0568F8CC-9AAE-44BA-BBB8-B805458BCF37}" destId="{86ED108F-4D73-4ABA-AF09-48F67926A265}" srcOrd="4" destOrd="0" parTransId="{507A4E0A-2209-4433-8084-2590AADC0895}" sibTransId="{3BB5CA61-B828-4254-9BEC-FB1B60716316}"/>
    <dgm:cxn modelId="{3A710326-EDEB-433D-8430-C8EA611E7BA3}" type="presOf" srcId="{BBBC39A9-C769-4874-85EE-178E687ABAB9}" destId="{E9449592-FA92-4581-A259-A5ED6F5C5A77}" srcOrd="1" destOrd="0" presId="urn:microsoft.com/office/officeart/2005/8/layout/bProcess3"/>
    <dgm:cxn modelId="{7686C23D-93FB-4E65-A222-B3614728382E}" type="presOf" srcId="{A41CD761-5A20-47D2-9790-61B902F3FC0E}" destId="{2DE19F8F-A696-4BAF-AA52-5473694DCA20}" srcOrd="0" destOrd="0" presId="urn:microsoft.com/office/officeart/2005/8/layout/bProcess3"/>
    <dgm:cxn modelId="{AABCF044-1E65-4FC3-A8D7-0373794C379B}" type="presOf" srcId="{0568F8CC-9AAE-44BA-BBB8-B805458BCF37}" destId="{D5EF59C2-D6B0-43B2-B46A-55E0153A2C34}" srcOrd="0" destOrd="0" presId="urn:microsoft.com/office/officeart/2005/8/layout/bProcess3"/>
    <dgm:cxn modelId="{49398C4E-605C-419F-AF49-8910427F8576}" type="presOf" srcId="{7DE52F4F-BC24-4A8C-BB5A-3113214C23AB}" destId="{394AAC6D-D82E-42C2-BA3A-49A9B8577E83}" srcOrd="1" destOrd="0" presId="urn:microsoft.com/office/officeart/2005/8/layout/bProcess3"/>
    <dgm:cxn modelId="{FA34EC4E-A5BC-4CAB-AF31-5B4D20BE7030}" srcId="{0568F8CC-9AAE-44BA-BBB8-B805458BCF37}" destId="{A41CD761-5A20-47D2-9790-61B902F3FC0E}" srcOrd="0" destOrd="0" parTransId="{E43AB507-D3DC-44AE-88B3-680F38261CD9}" sibTransId="{A44F65DE-5730-4C68-B998-24646D5F0BDC}"/>
    <dgm:cxn modelId="{4E317F53-37D5-4B96-9D84-8EFB4D482618}" srcId="{0568F8CC-9AAE-44BA-BBB8-B805458BCF37}" destId="{A95A37AC-F1EE-40C4-BD9E-D93FFCF98D8A}" srcOrd="1" destOrd="0" parTransId="{0327FE51-D7F6-4A47-84BF-F12D79D7EA92}" sibTransId="{BBBC39A9-C769-4874-85EE-178E687ABAB9}"/>
    <dgm:cxn modelId="{B5953256-1AF9-4C0B-8C61-9E6665DDE743}" srcId="{0568F8CC-9AAE-44BA-BBB8-B805458BCF37}" destId="{02D9CD74-DEED-4A41-8A90-80AB59E1D22C}" srcOrd="2" destOrd="0" parTransId="{61DDE72B-26F8-47C0-8833-6FDC9881F612}" sibTransId="{4F5F6F50-B3B1-4E22-8F26-8FC1E3CF6AC0}"/>
    <dgm:cxn modelId="{AC0C9D88-272B-491B-ACAF-5557546D47F0}" srcId="{0568F8CC-9AAE-44BA-BBB8-B805458BCF37}" destId="{45AD9E76-2D5D-42C3-A9D5-D23B022AE082}" srcOrd="3" destOrd="0" parTransId="{C3361DCF-67B3-422E-8A9B-9CC53114736F}" sibTransId="{7DE52F4F-BC24-4A8C-BB5A-3113214C23AB}"/>
    <dgm:cxn modelId="{6ADCD6A1-10BD-4E67-94D7-2228E87B7928}" type="presOf" srcId="{86ED108F-4D73-4ABA-AF09-48F67926A265}" destId="{AEA21A91-1568-4C53-8F38-A9F98119FCAF}" srcOrd="0" destOrd="0" presId="urn:microsoft.com/office/officeart/2005/8/layout/bProcess3"/>
    <dgm:cxn modelId="{619364B2-719C-494B-B822-282FE6F48CE4}" type="presOf" srcId="{4F5F6F50-B3B1-4E22-8F26-8FC1E3CF6AC0}" destId="{2F2E327A-82E1-4164-BF51-17C396CBF6B0}" srcOrd="1" destOrd="0" presId="urn:microsoft.com/office/officeart/2005/8/layout/bProcess3"/>
    <dgm:cxn modelId="{166872C8-E2A5-4385-B354-C35FA394B4EC}" type="presOf" srcId="{7DE52F4F-BC24-4A8C-BB5A-3113214C23AB}" destId="{07133615-E06C-4F9A-9CC4-A17467AC4FD5}" srcOrd="0" destOrd="0" presId="urn:microsoft.com/office/officeart/2005/8/layout/bProcess3"/>
    <dgm:cxn modelId="{1DB0DEC9-5F62-4BB0-AFE9-05E00F7E56BF}" type="presOf" srcId="{A44F65DE-5730-4C68-B998-24646D5F0BDC}" destId="{CE36C7E5-52F6-4DAC-B692-6718B033670A}" srcOrd="0" destOrd="0" presId="urn:microsoft.com/office/officeart/2005/8/layout/bProcess3"/>
    <dgm:cxn modelId="{880A6FD8-3C0D-42AE-A0E2-717209F2DC5C}" type="presOf" srcId="{45AD9E76-2D5D-42C3-A9D5-D23B022AE082}" destId="{8D73EBAC-D78C-4A4D-AAB3-01239C9EAA17}" srcOrd="0" destOrd="0" presId="urn:microsoft.com/office/officeart/2005/8/layout/bProcess3"/>
    <dgm:cxn modelId="{CB28F4E2-23DC-4768-A713-7EF93E1D0E87}" type="presOf" srcId="{A44F65DE-5730-4C68-B998-24646D5F0BDC}" destId="{F84FB778-4BE8-46FB-A104-2CD1F062F382}" srcOrd="1" destOrd="0" presId="urn:microsoft.com/office/officeart/2005/8/layout/bProcess3"/>
    <dgm:cxn modelId="{EAA765EA-400E-47F8-B0F3-4D7DC3162B52}" type="presOf" srcId="{A95A37AC-F1EE-40C4-BD9E-D93FFCF98D8A}" destId="{6EB67A5E-956D-4034-BA5A-BDA44FD0F944}" srcOrd="0" destOrd="0" presId="urn:microsoft.com/office/officeart/2005/8/layout/bProcess3"/>
    <dgm:cxn modelId="{0358C0F5-485C-4920-B71D-2EBFCD579B4F}" type="presOf" srcId="{4F5F6F50-B3B1-4E22-8F26-8FC1E3CF6AC0}" destId="{03A3E3C6-680C-46A1-ACF7-EA9E1CD15E8C}" srcOrd="0" destOrd="0" presId="urn:microsoft.com/office/officeart/2005/8/layout/bProcess3"/>
    <dgm:cxn modelId="{A852C1F1-403D-42EA-B855-ACDD20545722}" type="presParOf" srcId="{D5EF59C2-D6B0-43B2-B46A-55E0153A2C34}" destId="{2DE19F8F-A696-4BAF-AA52-5473694DCA20}" srcOrd="0" destOrd="0" presId="urn:microsoft.com/office/officeart/2005/8/layout/bProcess3"/>
    <dgm:cxn modelId="{F1DDE32F-7A09-41C4-B70E-B6F17425316B}" type="presParOf" srcId="{D5EF59C2-D6B0-43B2-B46A-55E0153A2C34}" destId="{CE36C7E5-52F6-4DAC-B692-6718B033670A}" srcOrd="1" destOrd="0" presId="urn:microsoft.com/office/officeart/2005/8/layout/bProcess3"/>
    <dgm:cxn modelId="{FCABF07D-4334-4732-8F85-CF099B9B9FF5}" type="presParOf" srcId="{CE36C7E5-52F6-4DAC-B692-6718B033670A}" destId="{F84FB778-4BE8-46FB-A104-2CD1F062F382}" srcOrd="0" destOrd="0" presId="urn:microsoft.com/office/officeart/2005/8/layout/bProcess3"/>
    <dgm:cxn modelId="{D19FF4E0-EB8F-4788-AD50-596B6899C47E}" type="presParOf" srcId="{D5EF59C2-D6B0-43B2-B46A-55E0153A2C34}" destId="{6EB67A5E-956D-4034-BA5A-BDA44FD0F944}" srcOrd="2" destOrd="0" presId="urn:microsoft.com/office/officeart/2005/8/layout/bProcess3"/>
    <dgm:cxn modelId="{3954E5F7-8156-4F2B-BF48-C60B6C5CC60F}" type="presParOf" srcId="{D5EF59C2-D6B0-43B2-B46A-55E0153A2C34}" destId="{AEF1054A-FEA5-402C-86FA-9E9C5757C7A4}" srcOrd="3" destOrd="0" presId="urn:microsoft.com/office/officeart/2005/8/layout/bProcess3"/>
    <dgm:cxn modelId="{2225E4C8-DC9E-4069-A7FE-ACCAB3B40C57}" type="presParOf" srcId="{AEF1054A-FEA5-402C-86FA-9E9C5757C7A4}" destId="{E9449592-FA92-4581-A259-A5ED6F5C5A77}" srcOrd="0" destOrd="0" presId="urn:microsoft.com/office/officeart/2005/8/layout/bProcess3"/>
    <dgm:cxn modelId="{4C5EFF94-2F91-4378-9DBC-BDAC34EB2EB0}" type="presParOf" srcId="{D5EF59C2-D6B0-43B2-B46A-55E0153A2C34}" destId="{3B3C72A6-8146-4601-9778-50E456284BDB}" srcOrd="4" destOrd="0" presId="urn:microsoft.com/office/officeart/2005/8/layout/bProcess3"/>
    <dgm:cxn modelId="{5D905FCA-2FA7-45AA-A613-17E7980C8296}" type="presParOf" srcId="{D5EF59C2-D6B0-43B2-B46A-55E0153A2C34}" destId="{03A3E3C6-680C-46A1-ACF7-EA9E1CD15E8C}" srcOrd="5" destOrd="0" presId="urn:microsoft.com/office/officeart/2005/8/layout/bProcess3"/>
    <dgm:cxn modelId="{0D4C7F06-D3E5-4BC4-A98F-98F86AC77EE5}" type="presParOf" srcId="{03A3E3C6-680C-46A1-ACF7-EA9E1CD15E8C}" destId="{2F2E327A-82E1-4164-BF51-17C396CBF6B0}" srcOrd="0" destOrd="0" presId="urn:microsoft.com/office/officeart/2005/8/layout/bProcess3"/>
    <dgm:cxn modelId="{0335FA7E-5478-4778-81C5-9C35B6081111}" type="presParOf" srcId="{D5EF59C2-D6B0-43B2-B46A-55E0153A2C34}" destId="{8D73EBAC-D78C-4A4D-AAB3-01239C9EAA17}" srcOrd="6" destOrd="0" presId="urn:microsoft.com/office/officeart/2005/8/layout/bProcess3"/>
    <dgm:cxn modelId="{1DC05FF2-DE66-4771-93CF-A57C6AE6C177}" type="presParOf" srcId="{D5EF59C2-D6B0-43B2-B46A-55E0153A2C34}" destId="{07133615-E06C-4F9A-9CC4-A17467AC4FD5}" srcOrd="7" destOrd="0" presId="urn:microsoft.com/office/officeart/2005/8/layout/bProcess3"/>
    <dgm:cxn modelId="{788D1632-9A25-4C3A-AC9A-9E35A7E90BE1}" type="presParOf" srcId="{07133615-E06C-4F9A-9CC4-A17467AC4FD5}" destId="{394AAC6D-D82E-42C2-BA3A-49A9B8577E83}" srcOrd="0" destOrd="0" presId="urn:microsoft.com/office/officeart/2005/8/layout/bProcess3"/>
    <dgm:cxn modelId="{49C1BE0A-A513-4272-ABCF-740AAC8A22EE}" type="presParOf" srcId="{D5EF59C2-D6B0-43B2-B46A-55E0153A2C34}" destId="{AEA21A91-1568-4C53-8F38-A9F98119FCA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E2C558-A133-48B2-B122-7FB5A5824E5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A5DF6-1F32-4CF0-8DEC-5FA0AC2B705F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  <a:latin typeface="Abadi" panose="020B0604020104020204" pitchFamily="34" charset="0"/>
            </a:rPr>
            <a:t>Unconscious Biases Create a Hostile Environment</a:t>
          </a:r>
        </a:p>
      </dgm:t>
    </dgm:pt>
    <dgm:pt modelId="{838853C0-75D7-4876-8D57-9AFD5A3BA97C}" type="parTrans" cxnId="{5FD0C54D-7B48-40DD-9617-65C73B7C7D31}">
      <dgm:prSet/>
      <dgm:spPr/>
      <dgm:t>
        <a:bodyPr/>
        <a:lstStyle/>
        <a:p>
          <a:endParaRPr lang="en-US"/>
        </a:p>
      </dgm:t>
    </dgm:pt>
    <dgm:pt modelId="{F5412D2C-6C1C-4C59-B8F3-BD885DE34E1B}" type="sibTrans" cxnId="{5FD0C54D-7B48-40DD-9617-65C73B7C7D31}">
      <dgm:prSet/>
      <dgm:spPr/>
      <dgm:t>
        <a:bodyPr/>
        <a:lstStyle/>
        <a:p>
          <a:endParaRPr lang="en-US"/>
        </a:p>
      </dgm:t>
    </dgm:pt>
    <dgm:pt modelId="{CB442EE4-528D-4183-A03D-761B06CE3231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badi" panose="020B0604020104020204" pitchFamily="34" charset="0"/>
            </a:rPr>
            <a:t>Experiences of different treatment from supervisors linked to gender.</a:t>
          </a:r>
          <a:endParaRPr lang="en-US" sz="1800" b="1" i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77CD3706-FAA5-4823-8C53-F594E6D9BF7A}" type="parTrans" cxnId="{246C4A2C-1A36-453A-96D5-F1910C9F656E}">
      <dgm:prSet/>
      <dgm:spPr/>
      <dgm:t>
        <a:bodyPr/>
        <a:lstStyle/>
        <a:p>
          <a:endParaRPr lang="en-US"/>
        </a:p>
      </dgm:t>
    </dgm:pt>
    <dgm:pt modelId="{8680EDDA-62D3-4405-9B94-4A8A99F79B2E}" type="sibTrans" cxnId="{246C4A2C-1A36-453A-96D5-F1910C9F656E}">
      <dgm:prSet/>
      <dgm:spPr/>
      <dgm:t>
        <a:bodyPr/>
        <a:lstStyle/>
        <a:p>
          <a:endParaRPr lang="en-US"/>
        </a:p>
      </dgm:t>
    </dgm:pt>
    <dgm:pt modelId="{0C8178B2-472D-43EF-8BA5-756171293809}">
      <dgm:prSet custT="1"/>
      <dgm:spPr>
        <a:solidFill>
          <a:schemeClr val="accent1"/>
        </a:solidFill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badi" panose="020B0604020104020204" pitchFamily="34" charset="0"/>
            </a:rPr>
            <a:t>Reluctance to discuss gender issues due to fear of judgment.</a:t>
          </a:r>
        </a:p>
      </dgm:t>
    </dgm:pt>
    <dgm:pt modelId="{3203D2C5-CD62-40DC-9C43-69F3CF85F776}" type="parTrans" cxnId="{0065B043-FF5A-43B8-9000-D2A778A684D0}">
      <dgm:prSet/>
      <dgm:spPr/>
      <dgm:t>
        <a:bodyPr/>
        <a:lstStyle/>
        <a:p>
          <a:endParaRPr lang="en-US"/>
        </a:p>
      </dgm:t>
    </dgm:pt>
    <dgm:pt modelId="{019A36C3-0370-483C-9520-6D52A9833FE3}" type="sibTrans" cxnId="{0065B043-FF5A-43B8-9000-D2A778A684D0}">
      <dgm:prSet/>
      <dgm:spPr/>
      <dgm:t>
        <a:bodyPr/>
        <a:lstStyle/>
        <a:p>
          <a:endParaRPr lang="en-US"/>
        </a:p>
      </dgm:t>
    </dgm:pt>
    <dgm:pt modelId="{D3456E26-46D8-4734-B757-3E6B58FE0BCF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Abadi" panose="020B0604020104020204" pitchFamily="34" charset="0"/>
            </a:rPr>
            <a:t>Social </a:t>
          </a:r>
          <a:r>
            <a:rPr lang="en-US" sz="2000" b="1" dirty="0">
              <a:solidFill>
                <a:schemeClr val="tx1"/>
              </a:solidFill>
              <a:latin typeface="Abadi" panose="020B0604020104020204" pitchFamily="34" charset="0"/>
            </a:rPr>
            <a:t>work is a female profession</a:t>
          </a:r>
        </a:p>
      </dgm:t>
    </dgm:pt>
    <dgm:pt modelId="{071562F2-0F67-4294-8125-362D5242A057}" type="parTrans" cxnId="{A3A70736-2BC0-4C22-A578-8BD2063771D2}">
      <dgm:prSet/>
      <dgm:spPr/>
      <dgm:t>
        <a:bodyPr/>
        <a:lstStyle/>
        <a:p>
          <a:endParaRPr lang="en-US"/>
        </a:p>
      </dgm:t>
    </dgm:pt>
    <dgm:pt modelId="{ADCAFC6F-C381-441F-9A0E-EE79B0916758}" type="sibTrans" cxnId="{A3A70736-2BC0-4C22-A578-8BD2063771D2}">
      <dgm:prSet/>
      <dgm:spPr/>
      <dgm:t>
        <a:bodyPr/>
        <a:lstStyle/>
        <a:p>
          <a:endParaRPr lang="en-US"/>
        </a:p>
      </dgm:t>
    </dgm:pt>
    <dgm:pt modelId="{6F8B2F3F-50B4-4830-8169-622DAB8D8428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badi" panose="020B0604020104020204" pitchFamily="34" charset="0"/>
            </a:rPr>
            <a:t>Effects: Occupational stress</a:t>
          </a:r>
        </a:p>
      </dgm:t>
    </dgm:pt>
    <dgm:pt modelId="{03DD06B6-DD35-44F7-ACDF-BBA0042FA9B4}" type="parTrans" cxnId="{5B7DF99E-D99A-479B-BA2A-6990378840F0}">
      <dgm:prSet/>
      <dgm:spPr/>
      <dgm:t>
        <a:bodyPr/>
        <a:lstStyle/>
        <a:p>
          <a:endParaRPr lang="en-US"/>
        </a:p>
      </dgm:t>
    </dgm:pt>
    <dgm:pt modelId="{2870493D-3E38-4333-8391-1B1B2149E670}" type="sibTrans" cxnId="{5B7DF99E-D99A-479B-BA2A-6990378840F0}">
      <dgm:prSet/>
      <dgm:spPr/>
      <dgm:t>
        <a:bodyPr/>
        <a:lstStyle/>
        <a:p>
          <a:endParaRPr lang="en-US"/>
        </a:p>
      </dgm:t>
    </dgm:pt>
    <dgm:pt modelId="{FA373E45-7C4C-424F-BF7F-E0EC00D1147D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  <a:latin typeface="Abadi" panose="020B0604020104020204" pitchFamily="34" charset="0"/>
            </a:rPr>
            <a:t>Undermine workplace relationships and the overall professional climate</a:t>
          </a:r>
          <a:endParaRPr lang="en-US" sz="1800" dirty="0"/>
        </a:p>
      </dgm:t>
    </dgm:pt>
    <dgm:pt modelId="{3F56761B-F870-4C20-8358-F108244B3EB6}" type="parTrans" cxnId="{69A2A82A-DF11-4BE6-A1E3-60654C03EA2D}">
      <dgm:prSet/>
      <dgm:spPr/>
      <dgm:t>
        <a:bodyPr/>
        <a:lstStyle/>
        <a:p>
          <a:endParaRPr lang="en-US"/>
        </a:p>
      </dgm:t>
    </dgm:pt>
    <dgm:pt modelId="{373BF8B8-92DC-495A-84C8-BDA096095B3F}" type="sibTrans" cxnId="{69A2A82A-DF11-4BE6-A1E3-60654C03EA2D}">
      <dgm:prSet/>
      <dgm:spPr/>
      <dgm:t>
        <a:bodyPr/>
        <a:lstStyle/>
        <a:p>
          <a:endParaRPr lang="en-US"/>
        </a:p>
      </dgm:t>
    </dgm:pt>
    <dgm:pt modelId="{97130BC3-13DE-4063-A25F-5BABDA83A6DA}">
      <dgm:prSet custT="1"/>
      <dgm:spPr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badi" panose="020B0604020104020204" pitchFamily="34" charset="0"/>
            </a:rPr>
            <a:t>Low morale, reduced productivity, and a non-inclusive culture.</a:t>
          </a:r>
        </a:p>
      </dgm:t>
    </dgm:pt>
    <dgm:pt modelId="{080E9EA0-F98A-43DF-A06D-5C2696C7296A}" type="parTrans" cxnId="{C77C74A6-49D8-41F6-BDB6-FD12D55F726C}">
      <dgm:prSet/>
      <dgm:spPr/>
      <dgm:t>
        <a:bodyPr/>
        <a:lstStyle/>
        <a:p>
          <a:endParaRPr lang="en-US"/>
        </a:p>
      </dgm:t>
    </dgm:pt>
    <dgm:pt modelId="{6F33A4A3-A12C-46A3-8229-2E7DCB3EB2DD}" type="sibTrans" cxnId="{C77C74A6-49D8-41F6-BDB6-FD12D55F726C}">
      <dgm:prSet/>
      <dgm:spPr/>
      <dgm:t>
        <a:bodyPr/>
        <a:lstStyle/>
        <a:p>
          <a:endParaRPr lang="en-US"/>
        </a:p>
      </dgm:t>
    </dgm:pt>
    <dgm:pt modelId="{5F38B20F-9A84-4EFD-941C-29284823A057}" type="pres">
      <dgm:prSet presAssocID="{3BE2C558-A133-48B2-B122-7FB5A5824E59}" presName="Name0" presStyleCnt="0">
        <dgm:presLayoutVars>
          <dgm:dir/>
          <dgm:resizeHandles val="exact"/>
        </dgm:presLayoutVars>
      </dgm:prSet>
      <dgm:spPr/>
    </dgm:pt>
    <dgm:pt modelId="{18DF5F46-ADAE-4314-B285-9D4251D5EBDA}" type="pres">
      <dgm:prSet presAssocID="{341A5DF6-1F32-4CF0-8DEC-5FA0AC2B705F}" presName="node" presStyleLbl="node1" presStyleIdx="0" presStyleCnt="7">
        <dgm:presLayoutVars>
          <dgm:bulletEnabled val="1"/>
        </dgm:presLayoutVars>
      </dgm:prSet>
      <dgm:spPr/>
    </dgm:pt>
    <dgm:pt modelId="{BEE246A0-E1D2-487D-BAEF-D05229FA2D53}" type="pres">
      <dgm:prSet presAssocID="{F5412D2C-6C1C-4C59-B8F3-BD885DE34E1B}" presName="sibTrans" presStyleLbl="sibTrans1D1" presStyleIdx="0" presStyleCnt="6"/>
      <dgm:spPr/>
    </dgm:pt>
    <dgm:pt modelId="{9FE4A18F-EF92-4EF2-BC06-72457C1B7FE1}" type="pres">
      <dgm:prSet presAssocID="{F5412D2C-6C1C-4C59-B8F3-BD885DE34E1B}" presName="connectorText" presStyleLbl="sibTrans1D1" presStyleIdx="0" presStyleCnt="6"/>
      <dgm:spPr/>
    </dgm:pt>
    <dgm:pt modelId="{9495A12C-EC2C-4E9C-998F-CF1A18173C71}" type="pres">
      <dgm:prSet presAssocID="{CB442EE4-528D-4183-A03D-761B06CE3231}" presName="node" presStyleLbl="node1" presStyleIdx="1" presStyleCnt="7">
        <dgm:presLayoutVars>
          <dgm:bulletEnabled val="1"/>
        </dgm:presLayoutVars>
      </dgm:prSet>
      <dgm:spPr/>
    </dgm:pt>
    <dgm:pt modelId="{38BCF6D6-696D-47C1-BD5D-CE341FBD3E09}" type="pres">
      <dgm:prSet presAssocID="{8680EDDA-62D3-4405-9B94-4A8A99F79B2E}" presName="sibTrans" presStyleLbl="sibTrans1D1" presStyleIdx="1" presStyleCnt="6"/>
      <dgm:spPr/>
    </dgm:pt>
    <dgm:pt modelId="{EF24D80D-2F78-451A-8709-A4AFE5F226DC}" type="pres">
      <dgm:prSet presAssocID="{8680EDDA-62D3-4405-9B94-4A8A99F79B2E}" presName="connectorText" presStyleLbl="sibTrans1D1" presStyleIdx="1" presStyleCnt="6"/>
      <dgm:spPr/>
    </dgm:pt>
    <dgm:pt modelId="{FBEFD698-C028-4A72-9D00-E7B2DA76F42C}" type="pres">
      <dgm:prSet presAssocID="{0C8178B2-472D-43EF-8BA5-756171293809}" presName="node" presStyleLbl="node1" presStyleIdx="2" presStyleCnt="7">
        <dgm:presLayoutVars>
          <dgm:bulletEnabled val="1"/>
        </dgm:presLayoutVars>
      </dgm:prSet>
      <dgm:spPr/>
    </dgm:pt>
    <dgm:pt modelId="{9E8F969B-CE94-4106-B12F-EC52A4ED630E}" type="pres">
      <dgm:prSet presAssocID="{019A36C3-0370-483C-9520-6D52A9833FE3}" presName="sibTrans" presStyleLbl="sibTrans1D1" presStyleIdx="2" presStyleCnt="6"/>
      <dgm:spPr/>
    </dgm:pt>
    <dgm:pt modelId="{6E7C6112-0300-4288-96D9-4F6C64D3A9F9}" type="pres">
      <dgm:prSet presAssocID="{019A36C3-0370-483C-9520-6D52A9833FE3}" presName="connectorText" presStyleLbl="sibTrans1D1" presStyleIdx="2" presStyleCnt="6"/>
      <dgm:spPr/>
    </dgm:pt>
    <dgm:pt modelId="{447E3046-F248-43CA-93B0-36DF918C0DC2}" type="pres">
      <dgm:prSet presAssocID="{D3456E26-46D8-4734-B757-3E6B58FE0BCF}" presName="node" presStyleLbl="node1" presStyleIdx="3" presStyleCnt="7">
        <dgm:presLayoutVars>
          <dgm:bulletEnabled val="1"/>
        </dgm:presLayoutVars>
      </dgm:prSet>
      <dgm:spPr/>
    </dgm:pt>
    <dgm:pt modelId="{B8A8DC59-7550-4E69-A3AB-79101BC96E7C}" type="pres">
      <dgm:prSet presAssocID="{ADCAFC6F-C381-441F-9A0E-EE79B0916758}" presName="sibTrans" presStyleLbl="sibTrans1D1" presStyleIdx="3" presStyleCnt="6"/>
      <dgm:spPr/>
    </dgm:pt>
    <dgm:pt modelId="{32AA5F97-9445-405F-BC2F-9098446477B2}" type="pres">
      <dgm:prSet presAssocID="{ADCAFC6F-C381-441F-9A0E-EE79B0916758}" presName="connectorText" presStyleLbl="sibTrans1D1" presStyleIdx="3" presStyleCnt="6"/>
      <dgm:spPr/>
    </dgm:pt>
    <dgm:pt modelId="{D82D70B0-F7D5-4E20-B4A9-B600017CF810}" type="pres">
      <dgm:prSet presAssocID="{6F8B2F3F-50B4-4830-8169-622DAB8D8428}" presName="node" presStyleLbl="node1" presStyleIdx="4" presStyleCnt="7" custLinFactNeighborX="-323">
        <dgm:presLayoutVars>
          <dgm:bulletEnabled val="1"/>
        </dgm:presLayoutVars>
      </dgm:prSet>
      <dgm:spPr/>
    </dgm:pt>
    <dgm:pt modelId="{11986184-4377-4505-9D49-A775E8EF71B2}" type="pres">
      <dgm:prSet presAssocID="{2870493D-3E38-4333-8391-1B1B2149E670}" presName="sibTrans" presStyleLbl="sibTrans1D1" presStyleIdx="4" presStyleCnt="6"/>
      <dgm:spPr/>
    </dgm:pt>
    <dgm:pt modelId="{000D4DC5-BF3F-4869-BA9C-6BE7D7C9CF50}" type="pres">
      <dgm:prSet presAssocID="{2870493D-3E38-4333-8391-1B1B2149E670}" presName="connectorText" presStyleLbl="sibTrans1D1" presStyleIdx="4" presStyleCnt="6"/>
      <dgm:spPr/>
    </dgm:pt>
    <dgm:pt modelId="{63F347C5-FA7D-44F9-AEAB-81C1F2BBBE5E}" type="pres">
      <dgm:prSet presAssocID="{FA373E45-7C4C-424F-BF7F-E0EC00D1147D}" presName="node" presStyleLbl="node1" presStyleIdx="5" presStyleCnt="7">
        <dgm:presLayoutVars>
          <dgm:bulletEnabled val="1"/>
        </dgm:presLayoutVars>
      </dgm:prSet>
      <dgm:spPr/>
    </dgm:pt>
    <dgm:pt modelId="{88985A0D-30EB-43D6-B7CE-69CB0C749B67}" type="pres">
      <dgm:prSet presAssocID="{373BF8B8-92DC-495A-84C8-BDA096095B3F}" presName="sibTrans" presStyleLbl="sibTrans1D1" presStyleIdx="5" presStyleCnt="6"/>
      <dgm:spPr/>
    </dgm:pt>
    <dgm:pt modelId="{7056C4BD-B7D2-46A2-B95B-DFF87144D5EC}" type="pres">
      <dgm:prSet presAssocID="{373BF8B8-92DC-495A-84C8-BDA096095B3F}" presName="connectorText" presStyleLbl="sibTrans1D1" presStyleIdx="5" presStyleCnt="6"/>
      <dgm:spPr/>
    </dgm:pt>
    <dgm:pt modelId="{B86A0B08-260C-4F62-88C1-D74FF7DC88DF}" type="pres">
      <dgm:prSet presAssocID="{97130BC3-13DE-4063-A25F-5BABDA83A6DA}" presName="node" presStyleLbl="node1" presStyleIdx="6" presStyleCnt="7">
        <dgm:presLayoutVars>
          <dgm:bulletEnabled val="1"/>
        </dgm:presLayoutVars>
      </dgm:prSet>
      <dgm:spPr/>
    </dgm:pt>
  </dgm:ptLst>
  <dgm:cxnLst>
    <dgm:cxn modelId="{858D7F21-C6CB-432C-92B9-4E7350536EC9}" type="presOf" srcId="{8680EDDA-62D3-4405-9B94-4A8A99F79B2E}" destId="{EF24D80D-2F78-451A-8709-A4AFE5F226DC}" srcOrd="1" destOrd="0" presId="urn:microsoft.com/office/officeart/2016/7/layout/RepeatingBendingProcessNew"/>
    <dgm:cxn modelId="{1501C821-EE0E-453A-9846-002C9FDDC5CC}" type="presOf" srcId="{2870493D-3E38-4333-8391-1B1B2149E670}" destId="{000D4DC5-BF3F-4869-BA9C-6BE7D7C9CF50}" srcOrd="1" destOrd="0" presId="urn:microsoft.com/office/officeart/2016/7/layout/RepeatingBendingProcessNew"/>
    <dgm:cxn modelId="{69A2A82A-DF11-4BE6-A1E3-60654C03EA2D}" srcId="{3BE2C558-A133-48B2-B122-7FB5A5824E59}" destId="{FA373E45-7C4C-424F-BF7F-E0EC00D1147D}" srcOrd="5" destOrd="0" parTransId="{3F56761B-F870-4C20-8358-F108244B3EB6}" sibTransId="{373BF8B8-92DC-495A-84C8-BDA096095B3F}"/>
    <dgm:cxn modelId="{246C4A2C-1A36-453A-96D5-F1910C9F656E}" srcId="{3BE2C558-A133-48B2-B122-7FB5A5824E59}" destId="{CB442EE4-528D-4183-A03D-761B06CE3231}" srcOrd="1" destOrd="0" parTransId="{77CD3706-FAA5-4823-8C53-F594E6D9BF7A}" sibTransId="{8680EDDA-62D3-4405-9B94-4A8A99F79B2E}"/>
    <dgm:cxn modelId="{3E74BB2D-8CCE-4F1C-BCF4-D8CF2B49793D}" type="presOf" srcId="{373BF8B8-92DC-495A-84C8-BDA096095B3F}" destId="{88985A0D-30EB-43D6-B7CE-69CB0C749B67}" srcOrd="0" destOrd="0" presId="urn:microsoft.com/office/officeart/2016/7/layout/RepeatingBendingProcessNew"/>
    <dgm:cxn modelId="{14869035-476D-4C3D-AF96-E9B67296B565}" type="presOf" srcId="{ADCAFC6F-C381-441F-9A0E-EE79B0916758}" destId="{32AA5F97-9445-405F-BC2F-9098446477B2}" srcOrd="1" destOrd="0" presId="urn:microsoft.com/office/officeart/2016/7/layout/RepeatingBendingProcessNew"/>
    <dgm:cxn modelId="{A3A70736-2BC0-4C22-A578-8BD2063771D2}" srcId="{3BE2C558-A133-48B2-B122-7FB5A5824E59}" destId="{D3456E26-46D8-4734-B757-3E6B58FE0BCF}" srcOrd="3" destOrd="0" parTransId="{071562F2-0F67-4294-8125-362D5242A057}" sibTransId="{ADCAFC6F-C381-441F-9A0E-EE79B0916758}"/>
    <dgm:cxn modelId="{A85D4A5E-2814-4458-8ABC-120C58EF88EE}" type="presOf" srcId="{D3456E26-46D8-4734-B757-3E6B58FE0BCF}" destId="{447E3046-F248-43CA-93B0-36DF918C0DC2}" srcOrd="0" destOrd="0" presId="urn:microsoft.com/office/officeart/2016/7/layout/RepeatingBendingProcessNew"/>
    <dgm:cxn modelId="{0065B043-FF5A-43B8-9000-D2A778A684D0}" srcId="{3BE2C558-A133-48B2-B122-7FB5A5824E59}" destId="{0C8178B2-472D-43EF-8BA5-756171293809}" srcOrd="2" destOrd="0" parTransId="{3203D2C5-CD62-40DC-9C43-69F3CF85F776}" sibTransId="{019A36C3-0370-483C-9520-6D52A9833FE3}"/>
    <dgm:cxn modelId="{C7F2F866-494D-4019-A3F8-9FC14250B63E}" type="presOf" srcId="{CB442EE4-528D-4183-A03D-761B06CE3231}" destId="{9495A12C-EC2C-4E9C-998F-CF1A18173C71}" srcOrd="0" destOrd="0" presId="urn:microsoft.com/office/officeart/2016/7/layout/RepeatingBendingProcessNew"/>
    <dgm:cxn modelId="{6CC9FF46-9DA3-4EF1-BAAB-A5692AF6CEAA}" type="presOf" srcId="{F5412D2C-6C1C-4C59-B8F3-BD885DE34E1B}" destId="{BEE246A0-E1D2-487D-BAEF-D05229FA2D53}" srcOrd="0" destOrd="0" presId="urn:microsoft.com/office/officeart/2016/7/layout/RepeatingBendingProcessNew"/>
    <dgm:cxn modelId="{1E8F1B67-56C4-4B12-A9FA-50DA187E7F48}" type="presOf" srcId="{0C8178B2-472D-43EF-8BA5-756171293809}" destId="{FBEFD698-C028-4A72-9D00-E7B2DA76F42C}" srcOrd="0" destOrd="0" presId="urn:microsoft.com/office/officeart/2016/7/layout/RepeatingBendingProcessNew"/>
    <dgm:cxn modelId="{5FD0C54D-7B48-40DD-9617-65C73B7C7D31}" srcId="{3BE2C558-A133-48B2-B122-7FB5A5824E59}" destId="{341A5DF6-1F32-4CF0-8DEC-5FA0AC2B705F}" srcOrd="0" destOrd="0" parTransId="{838853C0-75D7-4876-8D57-9AFD5A3BA97C}" sibTransId="{F5412D2C-6C1C-4C59-B8F3-BD885DE34E1B}"/>
    <dgm:cxn modelId="{4C949A6E-AE2D-4004-A6D5-FBDCFB186528}" type="presOf" srcId="{3BE2C558-A133-48B2-B122-7FB5A5824E59}" destId="{5F38B20F-9A84-4EFD-941C-29284823A057}" srcOrd="0" destOrd="0" presId="urn:microsoft.com/office/officeart/2016/7/layout/RepeatingBendingProcessNew"/>
    <dgm:cxn modelId="{ECBE5A83-8876-44DC-A101-798F65C5B966}" type="presOf" srcId="{8680EDDA-62D3-4405-9B94-4A8A99F79B2E}" destId="{38BCF6D6-696D-47C1-BD5D-CE341FBD3E09}" srcOrd="0" destOrd="0" presId="urn:microsoft.com/office/officeart/2016/7/layout/RepeatingBendingProcessNew"/>
    <dgm:cxn modelId="{3867A588-ACF8-4DB8-97AC-101BD193442D}" type="presOf" srcId="{019A36C3-0370-483C-9520-6D52A9833FE3}" destId="{6E7C6112-0300-4288-96D9-4F6C64D3A9F9}" srcOrd="1" destOrd="0" presId="urn:microsoft.com/office/officeart/2016/7/layout/RepeatingBendingProcessNew"/>
    <dgm:cxn modelId="{8CD2CA8E-A3D3-48C0-BB0A-D5CEF460F361}" type="presOf" srcId="{373BF8B8-92DC-495A-84C8-BDA096095B3F}" destId="{7056C4BD-B7D2-46A2-B95B-DFF87144D5EC}" srcOrd="1" destOrd="0" presId="urn:microsoft.com/office/officeart/2016/7/layout/RepeatingBendingProcessNew"/>
    <dgm:cxn modelId="{0B2B319B-1CD7-41B3-ABDC-EB5EF96F4498}" type="presOf" srcId="{F5412D2C-6C1C-4C59-B8F3-BD885DE34E1B}" destId="{9FE4A18F-EF92-4EF2-BC06-72457C1B7FE1}" srcOrd="1" destOrd="0" presId="urn:microsoft.com/office/officeart/2016/7/layout/RepeatingBendingProcessNew"/>
    <dgm:cxn modelId="{5B7DF99E-D99A-479B-BA2A-6990378840F0}" srcId="{3BE2C558-A133-48B2-B122-7FB5A5824E59}" destId="{6F8B2F3F-50B4-4830-8169-622DAB8D8428}" srcOrd="4" destOrd="0" parTransId="{03DD06B6-DD35-44F7-ACDF-BBA0042FA9B4}" sibTransId="{2870493D-3E38-4333-8391-1B1B2149E670}"/>
    <dgm:cxn modelId="{2D7393A5-59F6-4807-8E9B-616799B42CA8}" type="presOf" srcId="{6F8B2F3F-50B4-4830-8169-622DAB8D8428}" destId="{D82D70B0-F7D5-4E20-B4A9-B600017CF810}" srcOrd="0" destOrd="0" presId="urn:microsoft.com/office/officeart/2016/7/layout/RepeatingBendingProcessNew"/>
    <dgm:cxn modelId="{C77C74A6-49D8-41F6-BDB6-FD12D55F726C}" srcId="{3BE2C558-A133-48B2-B122-7FB5A5824E59}" destId="{97130BC3-13DE-4063-A25F-5BABDA83A6DA}" srcOrd="6" destOrd="0" parTransId="{080E9EA0-F98A-43DF-A06D-5C2696C7296A}" sibTransId="{6F33A4A3-A12C-46A3-8229-2E7DCB3EB2DD}"/>
    <dgm:cxn modelId="{5D76EFAF-6D85-4B0F-8D65-AF7B8F35C5C6}" type="presOf" srcId="{ADCAFC6F-C381-441F-9A0E-EE79B0916758}" destId="{B8A8DC59-7550-4E69-A3AB-79101BC96E7C}" srcOrd="0" destOrd="0" presId="urn:microsoft.com/office/officeart/2016/7/layout/RepeatingBendingProcessNew"/>
    <dgm:cxn modelId="{29BB92B4-D06F-4F29-8BE7-D491502C2796}" type="presOf" srcId="{FA373E45-7C4C-424F-BF7F-E0EC00D1147D}" destId="{63F347C5-FA7D-44F9-AEAB-81C1F2BBBE5E}" srcOrd="0" destOrd="0" presId="urn:microsoft.com/office/officeart/2016/7/layout/RepeatingBendingProcessNew"/>
    <dgm:cxn modelId="{AF207DB5-9498-46A4-9FDF-EB800C0BBA33}" type="presOf" srcId="{019A36C3-0370-483C-9520-6D52A9833FE3}" destId="{9E8F969B-CE94-4106-B12F-EC52A4ED630E}" srcOrd="0" destOrd="0" presId="urn:microsoft.com/office/officeart/2016/7/layout/RepeatingBendingProcessNew"/>
    <dgm:cxn modelId="{6F157FC8-E5BB-4FDF-9F1D-A4F9422D6CAF}" type="presOf" srcId="{97130BC3-13DE-4063-A25F-5BABDA83A6DA}" destId="{B86A0B08-260C-4F62-88C1-D74FF7DC88DF}" srcOrd="0" destOrd="0" presId="urn:microsoft.com/office/officeart/2016/7/layout/RepeatingBendingProcessNew"/>
    <dgm:cxn modelId="{9EC8ACD7-93D5-4136-A028-B0FBB3612F86}" type="presOf" srcId="{341A5DF6-1F32-4CF0-8DEC-5FA0AC2B705F}" destId="{18DF5F46-ADAE-4314-B285-9D4251D5EBDA}" srcOrd="0" destOrd="0" presId="urn:microsoft.com/office/officeart/2016/7/layout/RepeatingBendingProcessNew"/>
    <dgm:cxn modelId="{D2F874DA-EC08-4DF3-8006-135D9586E732}" type="presOf" srcId="{2870493D-3E38-4333-8391-1B1B2149E670}" destId="{11986184-4377-4505-9D49-A775E8EF71B2}" srcOrd="0" destOrd="0" presId="urn:microsoft.com/office/officeart/2016/7/layout/RepeatingBendingProcessNew"/>
    <dgm:cxn modelId="{AA623F7E-8881-4EC6-9F60-D3FC8529BA7D}" type="presParOf" srcId="{5F38B20F-9A84-4EFD-941C-29284823A057}" destId="{18DF5F46-ADAE-4314-B285-9D4251D5EBDA}" srcOrd="0" destOrd="0" presId="urn:microsoft.com/office/officeart/2016/7/layout/RepeatingBendingProcessNew"/>
    <dgm:cxn modelId="{CCF6BF89-531E-443A-B9F2-3D2531EBF256}" type="presParOf" srcId="{5F38B20F-9A84-4EFD-941C-29284823A057}" destId="{BEE246A0-E1D2-487D-BAEF-D05229FA2D53}" srcOrd="1" destOrd="0" presId="urn:microsoft.com/office/officeart/2016/7/layout/RepeatingBendingProcessNew"/>
    <dgm:cxn modelId="{6C14F185-C27A-4EEB-9B9B-72537083FF78}" type="presParOf" srcId="{BEE246A0-E1D2-487D-BAEF-D05229FA2D53}" destId="{9FE4A18F-EF92-4EF2-BC06-72457C1B7FE1}" srcOrd="0" destOrd="0" presId="urn:microsoft.com/office/officeart/2016/7/layout/RepeatingBendingProcessNew"/>
    <dgm:cxn modelId="{BB1697D7-DC8E-4CA9-BA40-CE3C8BBF6243}" type="presParOf" srcId="{5F38B20F-9A84-4EFD-941C-29284823A057}" destId="{9495A12C-EC2C-4E9C-998F-CF1A18173C71}" srcOrd="2" destOrd="0" presId="urn:microsoft.com/office/officeart/2016/7/layout/RepeatingBendingProcessNew"/>
    <dgm:cxn modelId="{554B2054-6222-4C0B-A2C8-1EF5B3F51051}" type="presParOf" srcId="{5F38B20F-9A84-4EFD-941C-29284823A057}" destId="{38BCF6D6-696D-47C1-BD5D-CE341FBD3E09}" srcOrd="3" destOrd="0" presId="urn:microsoft.com/office/officeart/2016/7/layout/RepeatingBendingProcessNew"/>
    <dgm:cxn modelId="{9671B929-A13A-4B25-8535-A634706D28A9}" type="presParOf" srcId="{38BCF6D6-696D-47C1-BD5D-CE341FBD3E09}" destId="{EF24D80D-2F78-451A-8709-A4AFE5F226DC}" srcOrd="0" destOrd="0" presId="urn:microsoft.com/office/officeart/2016/7/layout/RepeatingBendingProcessNew"/>
    <dgm:cxn modelId="{1BE656FC-2A7D-4C11-B7F1-B380F4F824D8}" type="presParOf" srcId="{5F38B20F-9A84-4EFD-941C-29284823A057}" destId="{FBEFD698-C028-4A72-9D00-E7B2DA76F42C}" srcOrd="4" destOrd="0" presId="urn:microsoft.com/office/officeart/2016/7/layout/RepeatingBendingProcessNew"/>
    <dgm:cxn modelId="{E49C77D0-B57A-4152-B911-6BD67C961A91}" type="presParOf" srcId="{5F38B20F-9A84-4EFD-941C-29284823A057}" destId="{9E8F969B-CE94-4106-B12F-EC52A4ED630E}" srcOrd="5" destOrd="0" presId="urn:microsoft.com/office/officeart/2016/7/layout/RepeatingBendingProcessNew"/>
    <dgm:cxn modelId="{D2990DAA-42A2-4F6F-8654-505F6A2E62DE}" type="presParOf" srcId="{9E8F969B-CE94-4106-B12F-EC52A4ED630E}" destId="{6E7C6112-0300-4288-96D9-4F6C64D3A9F9}" srcOrd="0" destOrd="0" presId="urn:microsoft.com/office/officeart/2016/7/layout/RepeatingBendingProcessNew"/>
    <dgm:cxn modelId="{CA4E5CBD-583B-4CEF-B401-9990034E9CF9}" type="presParOf" srcId="{5F38B20F-9A84-4EFD-941C-29284823A057}" destId="{447E3046-F248-43CA-93B0-36DF918C0DC2}" srcOrd="6" destOrd="0" presId="urn:microsoft.com/office/officeart/2016/7/layout/RepeatingBendingProcessNew"/>
    <dgm:cxn modelId="{1F5DAEEE-669B-4187-99A4-DC20A8CE28C4}" type="presParOf" srcId="{5F38B20F-9A84-4EFD-941C-29284823A057}" destId="{B8A8DC59-7550-4E69-A3AB-79101BC96E7C}" srcOrd="7" destOrd="0" presId="urn:microsoft.com/office/officeart/2016/7/layout/RepeatingBendingProcessNew"/>
    <dgm:cxn modelId="{63BEFA6D-F61C-44E6-A0BC-5B9F82063CD1}" type="presParOf" srcId="{B8A8DC59-7550-4E69-A3AB-79101BC96E7C}" destId="{32AA5F97-9445-405F-BC2F-9098446477B2}" srcOrd="0" destOrd="0" presId="urn:microsoft.com/office/officeart/2016/7/layout/RepeatingBendingProcessNew"/>
    <dgm:cxn modelId="{C0E38444-E948-43B0-BCFA-64C470384A48}" type="presParOf" srcId="{5F38B20F-9A84-4EFD-941C-29284823A057}" destId="{D82D70B0-F7D5-4E20-B4A9-B600017CF810}" srcOrd="8" destOrd="0" presId="urn:microsoft.com/office/officeart/2016/7/layout/RepeatingBendingProcessNew"/>
    <dgm:cxn modelId="{1E3F86AA-3546-45B1-B643-9805132EEF74}" type="presParOf" srcId="{5F38B20F-9A84-4EFD-941C-29284823A057}" destId="{11986184-4377-4505-9D49-A775E8EF71B2}" srcOrd="9" destOrd="0" presId="urn:microsoft.com/office/officeart/2016/7/layout/RepeatingBendingProcessNew"/>
    <dgm:cxn modelId="{F1DC942F-7BBD-4A95-88CD-BAEA05F2DBDB}" type="presParOf" srcId="{11986184-4377-4505-9D49-A775E8EF71B2}" destId="{000D4DC5-BF3F-4869-BA9C-6BE7D7C9CF50}" srcOrd="0" destOrd="0" presId="urn:microsoft.com/office/officeart/2016/7/layout/RepeatingBendingProcessNew"/>
    <dgm:cxn modelId="{11F5A721-6408-471D-B85A-CF4CF6D8F1A3}" type="presParOf" srcId="{5F38B20F-9A84-4EFD-941C-29284823A057}" destId="{63F347C5-FA7D-44F9-AEAB-81C1F2BBBE5E}" srcOrd="10" destOrd="0" presId="urn:microsoft.com/office/officeart/2016/7/layout/RepeatingBendingProcessNew"/>
    <dgm:cxn modelId="{8D27AD63-B360-485A-A25A-16E25212D707}" type="presParOf" srcId="{5F38B20F-9A84-4EFD-941C-29284823A057}" destId="{88985A0D-30EB-43D6-B7CE-69CB0C749B67}" srcOrd="11" destOrd="0" presId="urn:microsoft.com/office/officeart/2016/7/layout/RepeatingBendingProcessNew"/>
    <dgm:cxn modelId="{7D0CADC2-64B2-45E5-8172-377D1598C1CD}" type="presParOf" srcId="{88985A0D-30EB-43D6-B7CE-69CB0C749B67}" destId="{7056C4BD-B7D2-46A2-B95B-DFF87144D5EC}" srcOrd="0" destOrd="0" presId="urn:microsoft.com/office/officeart/2016/7/layout/RepeatingBendingProcessNew"/>
    <dgm:cxn modelId="{4877BEF4-B22E-4CD0-A461-0B954DFB9B52}" type="presParOf" srcId="{5F38B20F-9A84-4EFD-941C-29284823A057}" destId="{B86A0B08-260C-4F62-88C1-D74FF7DC88D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3438D-88DE-4AD4-B3AB-690724991093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05B14F-EB9F-434D-8D44-C5EA8723B816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sz="1800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Headline: Competency Over Gender: A Strategy for Stress Reduction</a:t>
          </a:r>
        </a:p>
      </dgm:t>
    </dgm:pt>
    <dgm:pt modelId="{398A8079-604C-42F4-86A7-5707A7BEEA57}" type="parTrans" cxnId="{15DD052F-9E33-4CDE-8F9A-9FCD22B2B2BA}">
      <dgm:prSet/>
      <dgm:spPr/>
      <dgm:t>
        <a:bodyPr/>
        <a:lstStyle/>
        <a:p>
          <a:endParaRPr lang="en-US"/>
        </a:p>
      </dgm:t>
    </dgm:pt>
    <dgm:pt modelId="{74C830B8-8846-418E-90B7-AE8ECCAC331A}" type="sibTrans" cxnId="{15DD052F-9E33-4CDE-8F9A-9FCD22B2B2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ZA" noProof="0" dirty="0"/>
        </a:p>
      </dgm:t>
    </dgm:pt>
    <dgm:pt modelId="{D3B12E76-DE39-4221-B392-FA684CFCCEFF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sz="1700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Key Quote:  </a:t>
          </a:r>
          <a:r>
            <a:rPr lang="en-ZA" sz="1700" b="1" i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A balance of both genders for the department will be best..." - Participant A2</a:t>
          </a:r>
          <a:endParaRPr lang="en-ZA" sz="1700" b="1" noProof="0" dirty="0">
            <a:solidFill>
              <a:schemeClr val="tx1"/>
            </a:solidFill>
            <a:latin typeface="Abadi" panose="020B0604020104020204" pitchFamily="34" charset="0"/>
            <a:cs typeface="Arial" panose="020B0604020202020204" pitchFamily="34" charset="0"/>
          </a:endParaRPr>
        </a:p>
      </dgm:t>
    </dgm:pt>
    <dgm:pt modelId="{9F1254E2-D4F6-4315-BF64-B64D6CA5160C}" type="parTrans" cxnId="{082CDC90-F52C-446E-BD84-424A5D73D816}">
      <dgm:prSet/>
      <dgm:spPr/>
      <dgm:t>
        <a:bodyPr/>
        <a:lstStyle/>
        <a:p>
          <a:endParaRPr lang="en-US"/>
        </a:p>
      </dgm:t>
    </dgm:pt>
    <dgm:pt modelId="{98C60021-D4D3-4AEA-9186-B2B00E46C388}" type="sibTrans" cxnId="{082CDC90-F52C-446E-BD84-424A5D73D81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ZA" noProof="0" dirty="0"/>
        </a:p>
      </dgm:t>
    </dgm:pt>
    <dgm:pt modelId="{8380A343-6F9B-47B2-9177-1142F298E3EE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sz="2000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Proposals from SAWs:</a:t>
          </a:r>
        </a:p>
      </dgm:t>
    </dgm:pt>
    <dgm:pt modelId="{E58CE2D4-853C-445B-9123-A3A07735DF36}" type="parTrans" cxnId="{7EBCF2AA-97AB-4676-BD27-CBB2CE476054}">
      <dgm:prSet/>
      <dgm:spPr/>
      <dgm:t>
        <a:bodyPr/>
        <a:lstStyle/>
        <a:p>
          <a:endParaRPr lang="en-US"/>
        </a:p>
      </dgm:t>
    </dgm:pt>
    <dgm:pt modelId="{8D6163E0-A455-4F15-84DD-79C58078F207}" type="sibTrans" cxnId="{7EBCF2AA-97AB-4676-BD27-CBB2CE476054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ZA" noProof="0" dirty="0"/>
        </a:p>
      </dgm:t>
    </dgm:pt>
    <dgm:pt modelId="{241CC7DD-1A52-48F4-BB2E-0EB4E251EB8A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sz="2000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Job design and workplans alignment for all genders</a:t>
          </a:r>
          <a:endParaRPr lang="en-ZA" sz="1600" b="1" noProof="0" dirty="0">
            <a:solidFill>
              <a:schemeClr val="tx1"/>
            </a:solidFill>
            <a:latin typeface="Abadi" panose="020B0604020104020204" pitchFamily="34" charset="0"/>
            <a:cs typeface="Arial" panose="020B0604020202020204" pitchFamily="34" charset="0"/>
          </a:endParaRPr>
        </a:p>
      </dgm:t>
    </dgm:pt>
    <dgm:pt modelId="{45AE5C83-5783-459F-9145-83D713F1F866}" type="parTrans" cxnId="{DE019F1D-02E1-4C2E-8315-63E4B4E17769}">
      <dgm:prSet/>
      <dgm:spPr/>
      <dgm:t>
        <a:bodyPr/>
        <a:lstStyle/>
        <a:p>
          <a:endParaRPr lang="en-US"/>
        </a:p>
      </dgm:t>
    </dgm:pt>
    <dgm:pt modelId="{76E554EB-8688-474B-A12A-FD1F54953731}" type="sibTrans" cxnId="{DE019F1D-02E1-4C2E-8315-63E4B4E17769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ZA" noProof="0" dirty="0"/>
        </a:p>
      </dgm:t>
    </dgm:pt>
    <dgm:pt modelId="{F236FDE6-9850-4352-B809-C5F1E3A19C3C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sz="17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Actively recruit more male SAWs to better serve diverse client needs.</a:t>
          </a:r>
        </a:p>
      </dgm:t>
    </dgm:pt>
    <dgm:pt modelId="{2317758B-3882-4BE7-944B-441071E5961C}" type="parTrans" cxnId="{4387AD0A-90A9-4A5C-B8E3-4ABBC6A21976}">
      <dgm:prSet/>
      <dgm:spPr/>
      <dgm:t>
        <a:bodyPr/>
        <a:lstStyle/>
        <a:p>
          <a:endParaRPr lang="en-US"/>
        </a:p>
      </dgm:t>
    </dgm:pt>
    <dgm:pt modelId="{2D87D3CD-81DB-4325-9EA0-C1125A57E237}" type="sibTrans" cxnId="{4387AD0A-90A9-4A5C-B8E3-4ABBC6A2197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ZA" noProof="0" dirty="0"/>
        </a:p>
      </dgm:t>
    </dgm:pt>
    <dgm:pt modelId="{E0AE9E64-F018-4D3C-8E6B-FBA6F33AF1D8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sz="1800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Create gender-balanced teams to reduce stigma-related stress.</a:t>
          </a:r>
        </a:p>
      </dgm:t>
    </dgm:pt>
    <dgm:pt modelId="{BF5BB3AA-6C5C-424B-B27A-7F27070BF986}" type="parTrans" cxnId="{BCBC161D-174A-4A0D-B562-972E823B9904}">
      <dgm:prSet/>
      <dgm:spPr/>
      <dgm:t>
        <a:bodyPr/>
        <a:lstStyle/>
        <a:p>
          <a:endParaRPr lang="en-US"/>
        </a:p>
      </dgm:t>
    </dgm:pt>
    <dgm:pt modelId="{59E15CCE-5AC5-4C6D-8416-F179F1F6444F}" type="sibTrans" cxnId="{BCBC161D-174A-4A0D-B562-972E823B9904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ZA" noProof="0" dirty="0"/>
        </a:p>
      </dgm:t>
    </dgm:pt>
    <dgm:pt modelId="{40094E11-EC10-4DB6-866B-ED96C237ADE8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sz="1800" b="1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Theoretical Link: Person-Environment Fit Theory – Gender misfit leads to stress.</a:t>
          </a:r>
        </a:p>
      </dgm:t>
    </dgm:pt>
    <dgm:pt modelId="{CEE5AA79-EA8E-4B2E-AFAB-53589D4B65FE}" type="parTrans" cxnId="{1027D5BB-04A7-46C4-8968-C12B3C16A8F9}">
      <dgm:prSet/>
      <dgm:spPr/>
      <dgm:t>
        <a:bodyPr/>
        <a:lstStyle/>
        <a:p>
          <a:endParaRPr lang="en-US"/>
        </a:p>
      </dgm:t>
    </dgm:pt>
    <dgm:pt modelId="{E2D3F8DF-5879-45BE-B227-2CFA1533BD9F}" type="sibTrans" cxnId="{1027D5BB-04A7-46C4-8968-C12B3C16A8F9}">
      <dgm:prSet/>
      <dgm:spPr/>
      <dgm:t>
        <a:bodyPr/>
        <a:lstStyle/>
        <a:p>
          <a:endParaRPr lang="en-US"/>
        </a:p>
      </dgm:t>
    </dgm:pt>
    <dgm:pt modelId="{F42D08FC-C312-441E-9D06-39C5903F4436}" type="pres">
      <dgm:prSet presAssocID="{DA23438D-88DE-4AD4-B3AB-690724991093}" presName="Name0" presStyleCnt="0">
        <dgm:presLayoutVars>
          <dgm:dir/>
          <dgm:resizeHandles val="exact"/>
        </dgm:presLayoutVars>
      </dgm:prSet>
      <dgm:spPr/>
    </dgm:pt>
    <dgm:pt modelId="{2D0D6C22-F8D4-47B6-A792-B7B3839F9F5F}" type="pres">
      <dgm:prSet presAssocID="{FC05B14F-EB9F-434D-8D44-C5EA8723B816}" presName="node" presStyleLbl="node1" presStyleIdx="0" presStyleCnt="7">
        <dgm:presLayoutVars>
          <dgm:bulletEnabled val="1"/>
        </dgm:presLayoutVars>
      </dgm:prSet>
      <dgm:spPr/>
    </dgm:pt>
    <dgm:pt modelId="{2FC0A5F1-E866-4739-BCDF-040D5BA93D0A}" type="pres">
      <dgm:prSet presAssocID="{74C830B8-8846-418E-90B7-AE8ECCAC331A}" presName="sibTrans" presStyleLbl="sibTrans1D1" presStyleIdx="0" presStyleCnt="6"/>
      <dgm:spPr/>
    </dgm:pt>
    <dgm:pt modelId="{C5988F95-EF79-4251-B56C-064A03E8B0CF}" type="pres">
      <dgm:prSet presAssocID="{74C830B8-8846-418E-90B7-AE8ECCAC331A}" presName="connectorText" presStyleLbl="sibTrans1D1" presStyleIdx="0" presStyleCnt="6"/>
      <dgm:spPr/>
    </dgm:pt>
    <dgm:pt modelId="{D017E485-B8A6-4404-9DF7-A3264C0A91CB}" type="pres">
      <dgm:prSet presAssocID="{D3B12E76-DE39-4221-B392-FA684CFCCEFF}" presName="node" presStyleLbl="node1" presStyleIdx="1" presStyleCnt="7">
        <dgm:presLayoutVars>
          <dgm:bulletEnabled val="1"/>
        </dgm:presLayoutVars>
      </dgm:prSet>
      <dgm:spPr/>
    </dgm:pt>
    <dgm:pt modelId="{F17426C0-931D-460F-9557-1F8D5F887122}" type="pres">
      <dgm:prSet presAssocID="{98C60021-D4D3-4AEA-9186-B2B00E46C388}" presName="sibTrans" presStyleLbl="sibTrans1D1" presStyleIdx="1" presStyleCnt="6"/>
      <dgm:spPr/>
    </dgm:pt>
    <dgm:pt modelId="{3EDA8571-9EA7-4C10-AAAF-3AE96CCE9E7F}" type="pres">
      <dgm:prSet presAssocID="{98C60021-D4D3-4AEA-9186-B2B00E46C388}" presName="connectorText" presStyleLbl="sibTrans1D1" presStyleIdx="1" presStyleCnt="6"/>
      <dgm:spPr/>
    </dgm:pt>
    <dgm:pt modelId="{8640C28E-C667-4472-B92F-EBE7BE871714}" type="pres">
      <dgm:prSet presAssocID="{8380A343-6F9B-47B2-9177-1142F298E3EE}" presName="node" presStyleLbl="node1" presStyleIdx="2" presStyleCnt="7">
        <dgm:presLayoutVars>
          <dgm:bulletEnabled val="1"/>
        </dgm:presLayoutVars>
      </dgm:prSet>
      <dgm:spPr/>
    </dgm:pt>
    <dgm:pt modelId="{08042D04-FB86-4FB7-BB9B-44B0E79D6F1A}" type="pres">
      <dgm:prSet presAssocID="{8D6163E0-A455-4F15-84DD-79C58078F207}" presName="sibTrans" presStyleLbl="sibTrans1D1" presStyleIdx="2" presStyleCnt="6"/>
      <dgm:spPr/>
    </dgm:pt>
    <dgm:pt modelId="{0326F938-18F1-4E92-AD89-27BDE408C5E4}" type="pres">
      <dgm:prSet presAssocID="{8D6163E0-A455-4F15-84DD-79C58078F207}" presName="connectorText" presStyleLbl="sibTrans1D1" presStyleIdx="2" presStyleCnt="6"/>
      <dgm:spPr/>
    </dgm:pt>
    <dgm:pt modelId="{58607EDE-E04A-4445-AFC4-65C1772AEA21}" type="pres">
      <dgm:prSet presAssocID="{241CC7DD-1A52-48F4-BB2E-0EB4E251EB8A}" presName="node" presStyleLbl="node1" presStyleIdx="3" presStyleCnt="7" custLinFactNeighborX="323" custLinFactNeighborY="2494">
        <dgm:presLayoutVars>
          <dgm:bulletEnabled val="1"/>
        </dgm:presLayoutVars>
      </dgm:prSet>
      <dgm:spPr/>
    </dgm:pt>
    <dgm:pt modelId="{0CE67946-50C2-4F25-8223-9DD682246F48}" type="pres">
      <dgm:prSet presAssocID="{76E554EB-8688-474B-A12A-FD1F54953731}" presName="sibTrans" presStyleLbl="sibTrans1D1" presStyleIdx="3" presStyleCnt="6"/>
      <dgm:spPr/>
    </dgm:pt>
    <dgm:pt modelId="{3FFB0C00-0E52-48E5-A605-FF7BF6E0EAE2}" type="pres">
      <dgm:prSet presAssocID="{76E554EB-8688-474B-A12A-FD1F54953731}" presName="connectorText" presStyleLbl="sibTrans1D1" presStyleIdx="3" presStyleCnt="6"/>
      <dgm:spPr/>
    </dgm:pt>
    <dgm:pt modelId="{CF84CCF7-B5B2-4B83-AFAE-143946B9304F}" type="pres">
      <dgm:prSet presAssocID="{F236FDE6-9850-4352-B809-C5F1E3A19C3C}" presName="node" presStyleLbl="node1" presStyleIdx="4" presStyleCnt="7" custLinFactNeighborX="-93">
        <dgm:presLayoutVars>
          <dgm:bulletEnabled val="1"/>
        </dgm:presLayoutVars>
      </dgm:prSet>
      <dgm:spPr/>
    </dgm:pt>
    <dgm:pt modelId="{83DE67E2-90D6-4E10-9750-252C5A9D9E93}" type="pres">
      <dgm:prSet presAssocID="{2D87D3CD-81DB-4325-9EA0-C1125A57E237}" presName="sibTrans" presStyleLbl="sibTrans1D1" presStyleIdx="4" presStyleCnt="6"/>
      <dgm:spPr/>
    </dgm:pt>
    <dgm:pt modelId="{89304671-21C5-4339-88A7-A355EC030FC3}" type="pres">
      <dgm:prSet presAssocID="{2D87D3CD-81DB-4325-9EA0-C1125A57E237}" presName="connectorText" presStyleLbl="sibTrans1D1" presStyleIdx="4" presStyleCnt="6"/>
      <dgm:spPr/>
    </dgm:pt>
    <dgm:pt modelId="{E7254EAE-65A0-40E2-AC16-78AD5254B7F1}" type="pres">
      <dgm:prSet presAssocID="{E0AE9E64-F018-4D3C-8E6B-FBA6F33AF1D8}" presName="node" presStyleLbl="node1" presStyleIdx="5" presStyleCnt="7">
        <dgm:presLayoutVars>
          <dgm:bulletEnabled val="1"/>
        </dgm:presLayoutVars>
      </dgm:prSet>
      <dgm:spPr/>
    </dgm:pt>
    <dgm:pt modelId="{8FE74B37-4FC2-4411-8CE6-DF5ED4D571E4}" type="pres">
      <dgm:prSet presAssocID="{59E15CCE-5AC5-4C6D-8416-F179F1F6444F}" presName="sibTrans" presStyleLbl="sibTrans1D1" presStyleIdx="5" presStyleCnt="6"/>
      <dgm:spPr/>
    </dgm:pt>
    <dgm:pt modelId="{00BC349D-D097-4033-B755-8506B9C7F068}" type="pres">
      <dgm:prSet presAssocID="{59E15CCE-5AC5-4C6D-8416-F179F1F6444F}" presName="connectorText" presStyleLbl="sibTrans1D1" presStyleIdx="5" presStyleCnt="6"/>
      <dgm:spPr/>
    </dgm:pt>
    <dgm:pt modelId="{38807A23-1CAD-49BA-847E-009A45D00C31}" type="pres">
      <dgm:prSet presAssocID="{40094E11-EC10-4DB6-866B-ED96C237ADE8}" presName="node" presStyleLbl="node1" presStyleIdx="6" presStyleCnt="7">
        <dgm:presLayoutVars>
          <dgm:bulletEnabled val="1"/>
        </dgm:presLayoutVars>
      </dgm:prSet>
      <dgm:spPr/>
    </dgm:pt>
  </dgm:ptLst>
  <dgm:cxnLst>
    <dgm:cxn modelId="{4387AD0A-90A9-4A5C-B8E3-4ABBC6A21976}" srcId="{DA23438D-88DE-4AD4-B3AB-690724991093}" destId="{F236FDE6-9850-4352-B809-C5F1E3A19C3C}" srcOrd="4" destOrd="0" parTransId="{2317758B-3882-4BE7-944B-441071E5961C}" sibTransId="{2D87D3CD-81DB-4325-9EA0-C1125A57E237}"/>
    <dgm:cxn modelId="{BCBC161D-174A-4A0D-B562-972E823B9904}" srcId="{DA23438D-88DE-4AD4-B3AB-690724991093}" destId="{E0AE9E64-F018-4D3C-8E6B-FBA6F33AF1D8}" srcOrd="5" destOrd="0" parTransId="{BF5BB3AA-6C5C-424B-B27A-7F27070BF986}" sibTransId="{59E15CCE-5AC5-4C6D-8416-F179F1F6444F}"/>
    <dgm:cxn modelId="{DE019F1D-02E1-4C2E-8315-63E4B4E17769}" srcId="{DA23438D-88DE-4AD4-B3AB-690724991093}" destId="{241CC7DD-1A52-48F4-BB2E-0EB4E251EB8A}" srcOrd="3" destOrd="0" parTransId="{45AE5C83-5783-459F-9145-83D713F1F866}" sibTransId="{76E554EB-8688-474B-A12A-FD1F54953731}"/>
    <dgm:cxn modelId="{ED92D227-CF7A-4A9A-9DC6-D3BF108BFC60}" type="presOf" srcId="{8D6163E0-A455-4F15-84DD-79C58078F207}" destId="{08042D04-FB86-4FB7-BB9B-44B0E79D6F1A}" srcOrd="0" destOrd="0" presId="urn:microsoft.com/office/officeart/2016/7/layout/RepeatingBendingProcessNew"/>
    <dgm:cxn modelId="{15DD052F-9E33-4CDE-8F9A-9FCD22B2B2BA}" srcId="{DA23438D-88DE-4AD4-B3AB-690724991093}" destId="{FC05B14F-EB9F-434D-8D44-C5EA8723B816}" srcOrd="0" destOrd="0" parTransId="{398A8079-604C-42F4-86A7-5707A7BEEA57}" sibTransId="{74C830B8-8846-418E-90B7-AE8ECCAC331A}"/>
    <dgm:cxn modelId="{C38A515E-4E15-43C5-9693-438190DFE287}" type="presOf" srcId="{D3B12E76-DE39-4221-B392-FA684CFCCEFF}" destId="{D017E485-B8A6-4404-9DF7-A3264C0A91CB}" srcOrd="0" destOrd="0" presId="urn:microsoft.com/office/officeart/2016/7/layout/RepeatingBendingProcessNew"/>
    <dgm:cxn modelId="{F9176144-1B91-4814-9931-18F9146C27DD}" type="presOf" srcId="{2D87D3CD-81DB-4325-9EA0-C1125A57E237}" destId="{83DE67E2-90D6-4E10-9750-252C5A9D9E93}" srcOrd="0" destOrd="0" presId="urn:microsoft.com/office/officeart/2016/7/layout/RepeatingBendingProcessNew"/>
    <dgm:cxn modelId="{2458B182-24B7-468D-A92B-6DAEC5B3193D}" type="presOf" srcId="{DA23438D-88DE-4AD4-B3AB-690724991093}" destId="{F42D08FC-C312-441E-9D06-39C5903F4436}" srcOrd="0" destOrd="0" presId="urn:microsoft.com/office/officeart/2016/7/layout/RepeatingBendingProcessNew"/>
    <dgm:cxn modelId="{9BBE1585-A5F7-45CB-BB92-5A5FCFD29C56}" type="presOf" srcId="{59E15CCE-5AC5-4C6D-8416-F179F1F6444F}" destId="{8FE74B37-4FC2-4411-8CE6-DF5ED4D571E4}" srcOrd="0" destOrd="0" presId="urn:microsoft.com/office/officeart/2016/7/layout/RepeatingBendingProcessNew"/>
    <dgm:cxn modelId="{BB01348E-667A-4A94-B7D6-6E7ACC574A26}" type="presOf" srcId="{FC05B14F-EB9F-434D-8D44-C5EA8723B816}" destId="{2D0D6C22-F8D4-47B6-A792-B7B3839F9F5F}" srcOrd="0" destOrd="0" presId="urn:microsoft.com/office/officeart/2016/7/layout/RepeatingBendingProcessNew"/>
    <dgm:cxn modelId="{082CDC90-F52C-446E-BD84-424A5D73D816}" srcId="{DA23438D-88DE-4AD4-B3AB-690724991093}" destId="{D3B12E76-DE39-4221-B392-FA684CFCCEFF}" srcOrd="1" destOrd="0" parTransId="{9F1254E2-D4F6-4315-BF64-B64D6CA5160C}" sibTransId="{98C60021-D4D3-4AEA-9186-B2B00E46C388}"/>
    <dgm:cxn modelId="{19D7CC96-0C9F-444E-B6EF-68CFD4B52717}" type="presOf" srcId="{241CC7DD-1A52-48F4-BB2E-0EB4E251EB8A}" destId="{58607EDE-E04A-4445-AFC4-65C1772AEA21}" srcOrd="0" destOrd="0" presId="urn:microsoft.com/office/officeart/2016/7/layout/RepeatingBendingProcessNew"/>
    <dgm:cxn modelId="{2FC373A2-C3B6-4B2A-A075-3B23F88696F0}" type="presOf" srcId="{F236FDE6-9850-4352-B809-C5F1E3A19C3C}" destId="{CF84CCF7-B5B2-4B83-AFAE-143946B9304F}" srcOrd="0" destOrd="0" presId="urn:microsoft.com/office/officeart/2016/7/layout/RepeatingBendingProcessNew"/>
    <dgm:cxn modelId="{7EBCF2AA-97AB-4676-BD27-CBB2CE476054}" srcId="{DA23438D-88DE-4AD4-B3AB-690724991093}" destId="{8380A343-6F9B-47B2-9177-1142F298E3EE}" srcOrd="2" destOrd="0" parTransId="{E58CE2D4-853C-445B-9123-A3A07735DF36}" sibTransId="{8D6163E0-A455-4F15-84DD-79C58078F207}"/>
    <dgm:cxn modelId="{02B350AC-AD32-4C40-A321-206504DC2EE1}" type="presOf" srcId="{40094E11-EC10-4DB6-866B-ED96C237ADE8}" destId="{38807A23-1CAD-49BA-847E-009A45D00C31}" srcOrd="0" destOrd="0" presId="urn:microsoft.com/office/officeart/2016/7/layout/RepeatingBendingProcessNew"/>
    <dgm:cxn modelId="{F86120B1-1518-4727-BA66-9952D8E005B7}" type="presOf" srcId="{74C830B8-8846-418E-90B7-AE8ECCAC331A}" destId="{2FC0A5F1-E866-4739-BCDF-040D5BA93D0A}" srcOrd="0" destOrd="0" presId="urn:microsoft.com/office/officeart/2016/7/layout/RepeatingBendingProcessNew"/>
    <dgm:cxn modelId="{47CB9EB2-714C-48A8-A37B-2432D5FFEA67}" type="presOf" srcId="{E0AE9E64-F018-4D3C-8E6B-FBA6F33AF1D8}" destId="{E7254EAE-65A0-40E2-AC16-78AD5254B7F1}" srcOrd="0" destOrd="0" presId="urn:microsoft.com/office/officeart/2016/7/layout/RepeatingBendingProcessNew"/>
    <dgm:cxn modelId="{E79DC7B9-68DB-4E58-B709-E5504AEB7013}" type="presOf" srcId="{98C60021-D4D3-4AEA-9186-B2B00E46C388}" destId="{3EDA8571-9EA7-4C10-AAAF-3AE96CCE9E7F}" srcOrd="1" destOrd="0" presId="urn:microsoft.com/office/officeart/2016/7/layout/RepeatingBendingProcessNew"/>
    <dgm:cxn modelId="{1027D5BB-04A7-46C4-8968-C12B3C16A8F9}" srcId="{DA23438D-88DE-4AD4-B3AB-690724991093}" destId="{40094E11-EC10-4DB6-866B-ED96C237ADE8}" srcOrd="6" destOrd="0" parTransId="{CEE5AA79-EA8E-4B2E-AFAB-53589D4B65FE}" sibTransId="{E2D3F8DF-5879-45BE-B227-2CFA1533BD9F}"/>
    <dgm:cxn modelId="{AE44F6BE-7E64-4CB6-B1C1-3B4A949534CF}" type="presOf" srcId="{59E15CCE-5AC5-4C6D-8416-F179F1F6444F}" destId="{00BC349D-D097-4033-B755-8506B9C7F068}" srcOrd="1" destOrd="0" presId="urn:microsoft.com/office/officeart/2016/7/layout/RepeatingBendingProcessNew"/>
    <dgm:cxn modelId="{B2D025C0-BF91-4CE3-8B84-EC8703C753BD}" type="presOf" srcId="{76E554EB-8688-474B-A12A-FD1F54953731}" destId="{3FFB0C00-0E52-48E5-A605-FF7BF6E0EAE2}" srcOrd="1" destOrd="0" presId="urn:microsoft.com/office/officeart/2016/7/layout/RepeatingBendingProcessNew"/>
    <dgm:cxn modelId="{3CD567CE-DE3A-4DC9-89D2-CFEFF2299C7D}" type="presOf" srcId="{8380A343-6F9B-47B2-9177-1142F298E3EE}" destId="{8640C28E-C667-4472-B92F-EBE7BE871714}" srcOrd="0" destOrd="0" presId="urn:microsoft.com/office/officeart/2016/7/layout/RepeatingBendingProcessNew"/>
    <dgm:cxn modelId="{3DEFAED6-ADBD-4386-A6BE-4A61C51A07DD}" type="presOf" srcId="{74C830B8-8846-418E-90B7-AE8ECCAC331A}" destId="{C5988F95-EF79-4251-B56C-064A03E8B0CF}" srcOrd="1" destOrd="0" presId="urn:microsoft.com/office/officeart/2016/7/layout/RepeatingBendingProcessNew"/>
    <dgm:cxn modelId="{6219F0DF-745D-472E-A117-5AACF21FD848}" type="presOf" srcId="{8D6163E0-A455-4F15-84DD-79C58078F207}" destId="{0326F938-18F1-4E92-AD89-27BDE408C5E4}" srcOrd="1" destOrd="0" presId="urn:microsoft.com/office/officeart/2016/7/layout/RepeatingBendingProcessNew"/>
    <dgm:cxn modelId="{C441E0E0-7FF1-4178-AACF-232EBBEFEAB8}" type="presOf" srcId="{76E554EB-8688-474B-A12A-FD1F54953731}" destId="{0CE67946-50C2-4F25-8223-9DD682246F48}" srcOrd="0" destOrd="0" presId="urn:microsoft.com/office/officeart/2016/7/layout/RepeatingBendingProcessNew"/>
    <dgm:cxn modelId="{1ACB8CEE-6C6C-4243-8095-07B133541E4C}" type="presOf" srcId="{2D87D3CD-81DB-4325-9EA0-C1125A57E237}" destId="{89304671-21C5-4339-88A7-A355EC030FC3}" srcOrd="1" destOrd="0" presId="urn:microsoft.com/office/officeart/2016/7/layout/RepeatingBendingProcessNew"/>
    <dgm:cxn modelId="{569C89F7-B4CA-48EC-A0DB-B77A6C25F952}" type="presOf" srcId="{98C60021-D4D3-4AEA-9186-B2B00E46C388}" destId="{F17426C0-931D-460F-9557-1F8D5F887122}" srcOrd="0" destOrd="0" presId="urn:microsoft.com/office/officeart/2016/7/layout/RepeatingBendingProcessNew"/>
    <dgm:cxn modelId="{2EC96A08-5D91-4986-A00D-9A7069871DC1}" type="presParOf" srcId="{F42D08FC-C312-441E-9D06-39C5903F4436}" destId="{2D0D6C22-F8D4-47B6-A792-B7B3839F9F5F}" srcOrd="0" destOrd="0" presId="urn:microsoft.com/office/officeart/2016/7/layout/RepeatingBendingProcessNew"/>
    <dgm:cxn modelId="{C70D072C-8B39-41FF-9DD5-E4B1285ACCCB}" type="presParOf" srcId="{F42D08FC-C312-441E-9D06-39C5903F4436}" destId="{2FC0A5F1-E866-4739-BCDF-040D5BA93D0A}" srcOrd="1" destOrd="0" presId="urn:microsoft.com/office/officeart/2016/7/layout/RepeatingBendingProcessNew"/>
    <dgm:cxn modelId="{E41768A0-3406-47C5-8750-4C0152BFE82A}" type="presParOf" srcId="{2FC0A5F1-E866-4739-BCDF-040D5BA93D0A}" destId="{C5988F95-EF79-4251-B56C-064A03E8B0CF}" srcOrd="0" destOrd="0" presId="urn:microsoft.com/office/officeart/2016/7/layout/RepeatingBendingProcessNew"/>
    <dgm:cxn modelId="{93B9EF02-86E1-4A92-989E-CAB66D061057}" type="presParOf" srcId="{F42D08FC-C312-441E-9D06-39C5903F4436}" destId="{D017E485-B8A6-4404-9DF7-A3264C0A91CB}" srcOrd="2" destOrd="0" presId="urn:microsoft.com/office/officeart/2016/7/layout/RepeatingBendingProcessNew"/>
    <dgm:cxn modelId="{181640EF-F790-4238-A6D9-B60DCB932EB6}" type="presParOf" srcId="{F42D08FC-C312-441E-9D06-39C5903F4436}" destId="{F17426C0-931D-460F-9557-1F8D5F887122}" srcOrd="3" destOrd="0" presId="urn:microsoft.com/office/officeart/2016/7/layout/RepeatingBendingProcessNew"/>
    <dgm:cxn modelId="{D051D055-1B17-433B-A7A4-25C615ABAF72}" type="presParOf" srcId="{F17426C0-931D-460F-9557-1F8D5F887122}" destId="{3EDA8571-9EA7-4C10-AAAF-3AE96CCE9E7F}" srcOrd="0" destOrd="0" presId="urn:microsoft.com/office/officeart/2016/7/layout/RepeatingBendingProcessNew"/>
    <dgm:cxn modelId="{2247C127-2402-4F2A-9F1E-4A3E8EFFC32E}" type="presParOf" srcId="{F42D08FC-C312-441E-9D06-39C5903F4436}" destId="{8640C28E-C667-4472-B92F-EBE7BE871714}" srcOrd="4" destOrd="0" presId="urn:microsoft.com/office/officeart/2016/7/layout/RepeatingBendingProcessNew"/>
    <dgm:cxn modelId="{F820F2F0-01E4-4300-ADE5-10E1E3E9031B}" type="presParOf" srcId="{F42D08FC-C312-441E-9D06-39C5903F4436}" destId="{08042D04-FB86-4FB7-BB9B-44B0E79D6F1A}" srcOrd="5" destOrd="0" presId="urn:microsoft.com/office/officeart/2016/7/layout/RepeatingBendingProcessNew"/>
    <dgm:cxn modelId="{E9593D4B-00C8-42A7-86D8-696C202E0C35}" type="presParOf" srcId="{08042D04-FB86-4FB7-BB9B-44B0E79D6F1A}" destId="{0326F938-18F1-4E92-AD89-27BDE408C5E4}" srcOrd="0" destOrd="0" presId="urn:microsoft.com/office/officeart/2016/7/layout/RepeatingBendingProcessNew"/>
    <dgm:cxn modelId="{8E3EC7DE-6619-4D71-8292-82EF706E49FA}" type="presParOf" srcId="{F42D08FC-C312-441E-9D06-39C5903F4436}" destId="{58607EDE-E04A-4445-AFC4-65C1772AEA21}" srcOrd="6" destOrd="0" presId="urn:microsoft.com/office/officeart/2016/7/layout/RepeatingBendingProcessNew"/>
    <dgm:cxn modelId="{B7093376-0C75-4358-922E-5805B9666B1E}" type="presParOf" srcId="{F42D08FC-C312-441E-9D06-39C5903F4436}" destId="{0CE67946-50C2-4F25-8223-9DD682246F48}" srcOrd="7" destOrd="0" presId="urn:microsoft.com/office/officeart/2016/7/layout/RepeatingBendingProcessNew"/>
    <dgm:cxn modelId="{19755CC4-3668-48E0-BBBF-7F21F9C974A7}" type="presParOf" srcId="{0CE67946-50C2-4F25-8223-9DD682246F48}" destId="{3FFB0C00-0E52-48E5-A605-FF7BF6E0EAE2}" srcOrd="0" destOrd="0" presId="urn:microsoft.com/office/officeart/2016/7/layout/RepeatingBendingProcessNew"/>
    <dgm:cxn modelId="{7FA15B9E-F642-4EDA-8D76-1C4EA79CA8E2}" type="presParOf" srcId="{F42D08FC-C312-441E-9D06-39C5903F4436}" destId="{CF84CCF7-B5B2-4B83-AFAE-143946B9304F}" srcOrd="8" destOrd="0" presId="urn:microsoft.com/office/officeart/2016/7/layout/RepeatingBendingProcessNew"/>
    <dgm:cxn modelId="{1EC67115-C9F2-492A-B958-46F26D3F3BC7}" type="presParOf" srcId="{F42D08FC-C312-441E-9D06-39C5903F4436}" destId="{83DE67E2-90D6-4E10-9750-252C5A9D9E93}" srcOrd="9" destOrd="0" presId="urn:microsoft.com/office/officeart/2016/7/layout/RepeatingBendingProcessNew"/>
    <dgm:cxn modelId="{B93A558E-8E4E-4F9D-8433-B6AD184C3CA9}" type="presParOf" srcId="{83DE67E2-90D6-4E10-9750-252C5A9D9E93}" destId="{89304671-21C5-4339-88A7-A355EC030FC3}" srcOrd="0" destOrd="0" presId="urn:microsoft.com/office/officeart/2016/7/layout/RepeatingBendingProcessNew"/>
    <dgm:cxn modelId="{4EB7CA9C-9222-4754-9A36-54ABFC7F6828}" type="presParOf" srcId="{F42D08FC-C312-441E-9D06-39C5903F4436}" destId="{E7254EAE-65A0-40E2-AC16-78AD5254B7F1}" srcOrd="10" destOrd="0" presId="urn:microsoft.com/office/officeart/2016/7/layout/RepeatingBendingProcessNew"/>
    <dgm:cxn modelId="{5BD9FB86-DB2F-45F7-9B7C-EE571A15AEF0}" type="presParOf" srcId="{F42D08FC-C312-441E-9D06-39C5903F4436}" destId="{8FE74B37-4FC2-4411-8CE6-DF5ED4D571E4}" srcOrd="11" destOrd="0" presId="urn:microsoft.com/office/officeart/2016/7/layout/RepeatingBendingProcessNew"/>
    <dgm:cxn modelId="{FCA7A05A-5EC3-49C3-9081-CC1FE511E7DD}" type="presParOf" srcId="{8FE74B37-4FC2-4411-8CE6-DF5ED4D571E4}" destId="{00BC349D-D097-4033-B755-8506B9C7F068}" srcOrd="0" destOrd="0" presId="urn:microsoft.com/office/officeart/2016/7/layout/RepeatingBendingProcessNew"/>
    <dgm:cxn modelId="{3FAB3255-F235-49C1-A297-AD724251ED7E}" type="presParOf" srcId="{F42D08FC-C312-441E-9D06-39C5903F4436}" destId="{38807A23-1CAD-49BA-847E-009A45D00C31}" srcOrd="12" destOrd="0" presId="urn:microsoft.com/office/officeart/2016/7/layout/RepeatingBendingProcessNew"/>
  </dgm:cxnLst>
  <dgm:bg>
    <a:blipFill>
      <a:blip xmlns:r="http://schemas.openxmlformats.org/officeDocument/2006/relationships" r:embed="rId1">
        <a:alphaModFix amt="35000"/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1930EA-9EB6-4A0C-9B84-4EDC19D63361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9AC2E7-AFF0-48A8-858D-B9AA25E6924D}">
      <dgm:prSet/>
      <dgm:spPr/>
      <dgm:t>
        <a:bodyPr/>
        <a:lstStyle/>
        <a:p>
          <a:r>
            <a:rPr lang="en-ZA" b="1" noProof="0" dirty="0"/>
            <a:t>Launch</a:t>
          </a:r>
        </a:p>
      </dgm:t>
    </dgm:pt>
    <dgm:pt modelId="{B7A624DF-6562-4F35-91F1-E1047FDC2364}" type="parTrans" cxnId="{591BFFA3-E18D-493D-907E-75DC5DD69375}">
      <dgm:prSet/>
      <dgm:spPr/>
      <dgm:t>
        <a:bodyPr/>
        <a:lstStyle/>
        <a:p>
          <a:endParaRPr lang="en-US"/>
        </a:p>
      </dgm:t>
    </dgm:pt>
    <dgm:pt modelId="{CF6A56F1-1401-479E-87D6-D8D48E4DC7C5}" type="sibTrans" cxnId="{591BFFA3-E18D-493D-907E-75DC5DD69375}">
      <dgm:prSet/>
      <dgm:spPr/>
      <dgm:t>
        <a:bodyPr/>
        <a:lstStyle/>
        <a:p>
          <a:endParaRPr lang="en-US"/>
        </a:p>
      </dgm:t>
    </dgm:pt>
    <dgm:pt modelId="{5ED728A8-ABCD-4A2A-B1DB-80D4CC012C8F}">
      <dgm:prSet/>
      <dgm:spPr/>
      <dgm:t>
        <a:bodyPr/>
        <a:lstStyle/>
        <a:p>
          <a:r>
            <a:rPr lang="en-ZA" b="1" noProof="0" dirty="0">
              <a:latin typeface="Abadi" panose="020B0604020104020204" pitchFamily="34" charset="0"/>
            </a:rPr>
            <a:t>Launch Awareness Campaigns: Educate both clients and employees on gender stereotypes</a:t>
          </a:r>
          <a:r>
            <a:rPr lang="en-ZA" noProof="0" dirty="0"/>
            <a:t>.</a:t>
          </a:r>
        </a:p>
      </dgm:t>
    </dgm:pt>
    <dgm:pt modelId="{0681AECA-B63E-4D54-A517-A71939C5E8CF}" type="parTrans" cxnId="{E789711E-E1B3-49E1-8398-BFE2AB97D5D3}">
      <dgm:prSet/>
      <dgm:spPr/>
      <dgm:t>
        <a:bodyPr/>
        <a:lstStyle/>
        <a:p>
          <a:endParaRPr lang="en-US"/>
        </a:p>
      </dgm:t>
    </dgm:pt>
    <dgm:pt modelId="{49C99AC2-49C9-421E-B4E9-B361FE5C0065}" type="sibTrans" cxnId="{E789711E-E1B3-49E1-8398-BFE2AB97D5D3}">
      <dgm:prSet/>
      <dgm:spPr/>
      <dgm:t>
        <a:bodyPr/>
        <a:lstStyle/>
        <a:p>
          <a:endParaRPr lang="en-US"/>
        </a:p>
      </dgm:t>
    </dgm:pt>
    <dgm:pt modelId="{D40E5257-E20F-4B9A-A7CC-1732BDBA6B88}">
      <dgm:prSet/>
      <dgm:spPr/>
      <dgm:t>
        <a:bodyPr/>
        <a:lstStyle/>
        <a:p>
          <a:r>
            <a:rPr lang="en-ZA" b="1" noProof="0" dirty="0"/>
            <a:t>Revise</a:t>
          </a:r>
        </a:p>
      </dgm:t>
    </dgm:pt>
    <dgm:pt modelId="{9796F62B-4215-4C8B-A2DD-8B696BE8C49C}" type="parTrans" cxnId="{E9047D89-BB13-453D-822C-4A4CE150EDF3}">
      <dgm:prSet/>
      <dgm:spPr/>
      <dgm:t>
        <a:bodyPr/>
        <a:lstStyle/>
        <a:p>
          <a:endParaRPr lang="en-US"/>
        </a:p>
      </dgm:t>
    </dgm:pt>
    <dgm:pt modelId="{2CE006F6-4DBE-4D97-A445-1C233C4CCD87}" type="sibTrans" cxnId="{E9047D89-BB13-453D-822C-4A4CE150EDF3}">
      <dgm:prSet/>
      <dgm:spPr/>
      <dgm:t>
        <a:bodyPr/>
        <a:lstStyle/>
        <a:p>
          <a:endParaRPr lang="en-US"/>
        </a:p>
      </dgm:t>
    </dgm:pt>
    <dgm:pt modelId="{2DA91188-4F75-4868-918C-A01C5A660FA7}">
      <dgm:prSet/>
      <dgm:spPr/>
      <dgm:t>
        <a:bodyPr/>
        <a:lstStyle/>
        <a:p>
          <a:r>
            <a:rPr lang="en-ZA" b="1" noProof="0" dirty="0">
              <a:latin typeface="Abadi" panose="020B0604020104020204" pitchFamily="34" charset="0"/>
            </a:rPr>
            <a:t>Revise HR Policies: Implement blind recruitment, gender-neutral job descriptions, and equitable task allocation.</a:t>
          </a:r>
        </a:p>
      </dgm:t>
    </dgm:pt>
    <dgm:pt modelId="{E29AECF9-F6F4-4E16-A418-7F4841656CBF}" type="parTrans" cxnId="{B1162103-104B-4A7D-8010-F3CC5C9EA3EF}">
      <dgm:prSet/>
      <dgm:spPr/>
      <dgm:t>
        <a:bodyPr/>
        <a:lstStyle/>
        <a:p>
          <a:endParaRPr lang="en-US"/>
        </a:p>
      </dgm:t>
    </dgm:pt>
    <dgm:pt modelId="{E692ABB1-135F-46D9-9578-FD29B12F79CB}" type="sibTrans" cxnId="{B1162103-104B-4A7D-8010-F3CC5C9EA3EF}">
      <dgm:prSet/>
      <dgm:spPr/>
      <dgm:t>
        <a:bodyPr/>
        <a:lstStyle/>
        <a:p>
          <a:endParaRPr lang="en-US"/>
        </a:p>
      </dgm:t>
    </dgm:pt>
    <dgm:pt modelId="{2C092C09-BA67-4B83-9D2A-3C186C1380E5}">
      <dgm:prSet/>
      <dgm:spPr/>
      <dgm:t>
        <a:bodyPr/>
        <a:lstStyle/>
        <a:p>
          <a:r>
            <a:rPr lang="en-ZA" b="1" noProof="0" dirty="0"/>
            <a:t>Implement</a:t>
          </a:r>
        </a:p>
      </dgm:t>
    </dgm:pt>
    <dgm:pt modelId="{C02E1391-DD0C-48AC-94A2-9EB3E01610C4}" type="parTrans" cxnId="{06085565-B689-4E31-8C0C-4290C1B5FD60}">
      <dgm:prSet/>
      <dgm:spPr/>
      <dgm:t>
        <a:bodyPr/>
        <a:lstStyle/>
        <a:p>
          <a:endParaRPr lang="en-US"/>
        </a:p>
      </dgm:t>
    </dgm:pt>
    <dgm:pt modelId="{8A084ECC-7A65-43F3-AB10-377CE8CD8248}" type="sibTrans" cxnId="{06085565-B689-4E31-8C0C-4290C1B5FD60}">
      <dgm:prSet/>
      <dgm:spPr/>
      <dgm:t>
        <a:bodyPr/>
        <a:lstStyle/>
        <a:p>
          <a:endParaRPr lang="en-US"/>
        </a:p>
      </dgm:t>
    </dgm:pt>
    <dgm:pt modelId="{EE62DC08-B258-4CAA-8731-761029C7CFE1}">
      <dgm:prSet/>
      <dgm:spPr/>
      <dgm:t>
        <a:bodyPr/>
        <a:lstStyle/>
        <a:p>
          <a:r>
            <a:rPr lang="en-ZA" b="1" noProof="0" dirty="0">
              <a:solidFill>
                <a:schemeClr val="tx1"/>
              </a:solidFill>
            </a:rPr>
            <a:t>Implement Tailored Mentorship: Develop structured programs for all genders, focusing on peer support and career guidance.</a:t>
          </a:r>
        </a:p>
      </dgm:t>
    </dgm:pt>
    <dgm:pt modelId="{A2A0F679-25D8-4AA7-9985-A1F4CAAD6900}" type="parTrans" cxnId="{97D6809F-0626-40C3-930A-16FE2ED9922D}">
      <dgm:prSet/>
      <dgm:spPr/>
      <dgm:t>
        <a:bodyPr/>
        <a:lstStyle/>
        <a:p>
          <a:endParaRPr lang="en-US"/>
        </a:p>
      </dgm:t>
    </dgm:pt>
    <dgm:pt modelId="{7AE676A7-9E7C-465A-BE91-D210E8CA0FFF}" type="sibTrans" cxnId="{97D6809F-0626-40C3-930A-16FE2ED9922D}">
      <dgm:prSet/>
      <dgm:spPr/>
      <dgm:t>
        <a:bodyPr/>
        <a:lstStyle/>
        <a:p>
          <a:endParaRPr lang="en-US"/>
        </a:p>
      </dgm:t>
    </dgm:pt>
    <dgm:pt modelId="{E9AB805F-175E-42F1-AB4F-346764353F29}">
      <dgm:prSet/>
      <dgm:spPr/>
      <dgm:t>
        <a:bodyPr/>
        <a:lstStyle/>
        <a:p>
          <a:r>
            <a:rPr lang="en-ZA" b="1" noProof="0" dirty="0"/>
            <a:t>Conduct</a:t>
          </a:r>
        </a:p>
      </dgm:t>
    </dgm:pt>
    <dgm:pt modelId="{5AD9B872-93AD-4DC5-AD40-7DB81F1BB258}" type="parTrans" cxnId="{AF42F390-BB4E-4E7B-9F75-D2DCAB519C7B}">
      <dgm:prSet/>
      <dgm:spPr/>
      <dgm:t>
        <a:bodyPr/>
        <a:lstStyle/>
        <a:p>
          <a:endParaRPr lang="en-US"/>
        </a:p>
      </dgm:t>
    </dgm:pt>
    <dgm:pt modelId="{C467F746-3413-4A1C-9064-85EC44C07E9D}" type="sibTrans" cxnId="{AF42F390-BB4E-4E7B-9F75-D2DCAB519C7B}">
      <dgm:prSet/>
      <dgm:spPr/>
      <dgm:t>
        <a:bodyPr/>
        <a:lstStyle/>
        <a:p>
          <a:endParaRPr lang="en-US"/>
        </a:p>
      </dgm:t>
    </dgm:pt>
    <dgm:pt modelId="{43DE0825-62DD-447B-9ABC-38CD4CFADEFB}">
      <dgm:prSet/>
      <dgm:spPr/>
      <dgm:t>
        <a:bodyPr/>
        <a:lstStyle/>
        <a:p>
          <a:r>
            <a:rPr lang="en-ZA" b="1" noProof="0" dirty="0">
              <a:latin typeface="Abadi" panose="020B0604020104020204" pitchFamily="34" charset="0"/>
            </a:rPr>
            <a:t>Conduct Gender-Sensitivity Training: Move beyond theory to address unconscious biases in daily interactions and supervision.</a:t>
          </a:r>
        </a:p>
      </dgm:t>
    </dgm:pt>
    <dgm:pt modelId="{331E50E7-F6F5-4646-88A6-9A679BA9F88B}" type="parTrans" cxnId="{96F358CF-7A42-4C36-8F78-26644125DF81}">
      <dgm:prSet/>
      <dgm:spPr/>
      <dgm:t>
        <a:bodyPr/>
        <a:lstStyle/>
        <a:p>
          <a:endParaRPr lang="en-US"/>
        </a:p>
      </dgm:t>
    </dgm:pt>
    <dgm:pt modelId="{E32AC0CC-5B74-4D54-B7E4-79E35DBD7A88}" type="sibTrans" cxnId="{96F358CF-7A42-4C36-8F78-26644125DF81}">
      <dgm:prSet/>
      <dgm:spPr/>
      <dgm:t>
        <a:bodyPr/>
        <a:lstStyle/>
        <a:p>
          <a:endParaRPr lang="en-US"/>
        </a:p>
      </dgm:t>
    </dgm:pt>
    <dgm:pt modelId="{08831727-48D3-4DE7-AC5B-8629C477D047}">
      <dgm:prSet/>
      <dgm:spPr/>
      <dgm:t>
        <a:bodyPr/>
        <a:lstStyle/>
        <a:p>
          <a:r>
            <a:rPr lang="en-ZA" b="1" noProof="0" dirty="0"/>
            <a:t>Promote</a:t>
          </a:r>
        </a:p>
      </dgm:t>
    </dgm:pt>
    <dgm:pt modelId="{5B4D3D58-6B3A-42B9-8485-D8291615A7F1}" type="parTrans" cxnId="{E82590C6-FDEF-4CEC-AFD4-F49F27E5AD27}">
      <dgm:prSet/>
      <dgm:spPr/>
      <dgm:t>
        <a:bodyPr/>
        <a:lstStyle/>
        <a:p>
          <a:endParaRPr lang="en-US"/>
        </a:p>
      </dgm:t>
    </dgm:pt>
    <dgm:pt modelId="{644C8131-9C47-4E2F-89E2-DDD6C32AB54B}" type="sibTrans" cxnId="{E82590C6-FDEF-4CEC-AFD4-F49F27E5AD27}">
      <dgm:prSet/>
      <dgm:spPr/>
      <dgm:t>
        <a:bodyPr/>
        <a:lstStyle/>
        <a:p>
          <a:endParaRPr lang="en-US"/>
        </a:p>
      </dgm:t>
    </dgm:pt>
    <dgm:pt modelId="{E64F675A-B9D1-4184-A3EE-192B46F4D898}">
      <dgm:prSet/>
      <dgm:spPr/>
      <dgm:t>
        <a:bodyPr/>
        <a:lstStyle/>
        <a:p>
          <a:r>
            <a:rPr lang="en-ZA" b="1" noProof="0" dirty="0">
              <a:latin typeface="Abadi" panose="020B0604020104020204" pitchFamily="34" charset="0"/>
            </a:rPr>
            <a:t>Promote Stress Management Programs: Offer tailored support, recognising the different ways stress manifests across genders.</a:t>
          </a:r>
        </a:p>
      </dgm:t>
    </dgm:pt>
    <dgm:pt modelId="{8638A96F-5604-46B3-AA86-11355DC6EDF8}" type="parTrans" cxnId="{8C7A43B1-0115-4E7F-B7E1-0E99D3F969FA}">
      <dgm:prSet/>
      <dgm:spPr/>
      <dgm:t>
        <a:bodyPr/>
        <a:lstStyle/>
        <a:p>
          <a:endParaRPr lang="en-US"/>
        </a:p>
      </dgm:t>
    </dgm:pt>
    <dgm:pt modelId="{26C24582-360D-43A3-9151-FCD7F3F8E2B8}" type="sibTrans" cxnId="{8C7A43B1-0115-4E7F-B7E1-0E99D3F969FA}">
      <dgm:prSet/>
      <dgm:spPr/>
      <dgm:t>
        <a:bodyPr/>
        <a:lstStyle/>
        <a:p>
          <a:endParaRPr lang="en-US"/>
        </a:p>
      </dgm:t>
    </dgm:pt>
    <dgm:pt modelId="{B5B29C14-B716-4026-9678-4C0C2FD2CC15}" type="pres">
      <dgm:prSet presAssocID="{E51930EA-9EB6-4A0C-9B84-4EDC19D63361}" presName="Name0" presStyleCnt="0">
        <dgm:presLayoutVars>
          <dgm:dir/>
          <dgm:animLvl val="lvl"/>
          <dgm:resizeHandles val="exact"/>
        </dgm:presLayoutVars>
      </dgm:prSet>
      <dgm:spPr/>
    </dgm:pt>
    <dgm:pt modelId="{B9FE0008-FB71-45D9-8F7E-6A164FDB690B}" type="pres">
      <dgm:prSet presAssocID="{AF9AC2E7-AFF0-48A8-858D-B9AA25E6924D}" presName="linNode" presStyleCnt="0"/>
      <dgm:spPr/>
    </dgm:pt>
    <dgm:pt modelId="{0E0C0226-551B-4043-AFC5-550B137686C9}" type="pres">
      <dgm:prSet presAssocID="{AF9AC2E7-AFF0-48A8-858D-B9AA25E6924D}" presName="parentText" presStyleLbl="alignNode1" presStyleIdx="0" presStyleCnt="5" custLinFactNeighborY="2043">
        <dgm:presLayoutVars>
          <dgm:chMax val="1"/>
          <dgm:bulletEnabled/>
        </dgm:presLayoutVars>
      </dgm:prSet>
      <dgm:spPr/>
    </dgm:pt>
    <dgm:pt modelId="{135EA069-6724-45D4-A819-F763B388CB92}" type="pres">
      <dgm:prSet presAssocID="{AF9AC2E7-AFF0-48A8-858D-B9AA25E6924D}" presName="descendantText" presStyleLbl="alignAccFollowNode1" presStyleIdx="0" presStyleCnt="5">
        <dgm:presLayoutVars>
          <dgm:bulletEnabled/>
        </dgm:presLayoutVars>
      </dgm:prSet>
      <dgm:spPr/>
    </dgm:pt>
    <dgm:pt modelId="{E5932C62-845F-4A5D-ACF8-2EC0EFE97179}" type="pres">
      <dgm:prSet presAssocID="{CF6A56F1-1401-479E-87D6-D8D48E4DC7C5}" presName="sp" presStyleCnt="0"/>
      <dgm:spPr/>
    </dgm:pt>
    <dgm:pt modelId="{6EA7615A-E988-4F9F-8799-9AC5E08F7537}" type="pres">
      <dgm:prSet presAssocID="{D40E5257-E20F-4B9A-A7CC-1732BDBA6B88}" presName="linNode" presStyleCnt="0"/>
      <dgm:spPr/>
    </dgm:pt>
    <dgm:pt modelId="{0F4B3A6D-EAAA-4386-AF58-B1D5204D7E79}" type="pres">
      <dgm:prSet presAssocID="{D40E5257-E20F-4B9A-A7CC-1732BDBA6B88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6166927D-959E-4005-A053-4CC891B1CCF6}" type="pres">
      <dgm:prSet presAssocID="{D40E5257-E20F-4B9A-A7CC-1732BDBA6B88}" presName="descendantText" presStyleLbl="alignAccFollowNode1" presStyleIdx="1" presStyleCnt="5">
        <dgm:presLayoutVars>
          <dgm:bulletEnabled/>
        </dgm:presLayoutVars>
      </dgm:prSet>
      <dgm:spPr/>
    </dgm:pt>
    <dgm:pt modelId="{D7CE55AB-85B3-433B-B05E-E203C893CD73}" type="pres">
      <dgm:prSet presAssocID="{2CE006F6-4DBE-4D97-A445-1C233C4CCD87}" presName="sp" presStyleCnt="0"/>
      <dgm:spPr/>
    </dgm:pt>
    <dgm:pt modelId="{916EA8AA-FDB0-422F-825A-5E8EA040CED2}" type="pres">
      <dgm:prSet presAssocID="{2C092C09-BA67-4B83-9D2A-3C186C1380E5}" presName="linNode" presStyleCnt="0"/>
      <dgm:spPr/>
    </dgm:pt>
    <dgm:pt modelId="{336D05F6-EBB8-467C-841C-EA04F440826F}" type="pres">
      <dgm:prSet presAssocID="{2C092C09-BA67-4B83-9D2A-3C186C1380E5}" presName="parentText" presStyleLbl="alignNode1" presStyleIdx="2" presStyleCnt="5" custLinFactNeighborX="124">
        <dgm:presLayoutVars>
          <dgm:chMax val="1"/>
          <dgm:bulletEnabled/>
        </dgm:presLayoutVars>
      </dgm:prSet>
      <dgm:spPr/>
    </dgm:pt>
    <dgm:pt modelId="{E088993D-D33F-4379-84B4-22CACE40FA69}" type="pres">
      <dgm:prSet presAssocID="{2C092C09-BA67-4B83-9D2A-3C186C1380E5}" presName="descendantText" presStyleLbl="alignAccFollowNode1" presStyleIdx="2" presStyleCnt="5">
        <dgm:presLayoutVars>
          <dgm:bulletEnabled/>
        </dgm:presLayoutVars>
      </dgm:prSet>
      <dgm:spPr/>
    </dgm:pt>
    <dgm:pt modelId="{55DBD6E0-8F2C-4311-B01E-F7756F15BF62}" type="pres">
      <dgm:prSet presAssocID="{8A084ECC-7A65-43F3-AB10-377CE8CD8248}" presName="sp" presStyleCnt="0"/>
      <dgm:spPr/>
    </dgm:pt>
    <dgm:pt modelId="{3FEC0107-5778-4780-B002-8C9F81ED608F}" type="pres">
      <dgm:prSet presAssocID="{E9AB805F-175E-42F1-AB4F-346764353F29}" presName="linNode" presStyleCnt="0"/>
      <dgm:spPr/>
    </dgm:pt>
    <dgm:pt modelId="{C1A763D5-A3CE-4A9F-8DAC-1D5F9586F09B}" type="pres">
      <dgm:prSet presAssocID="{E9AB805F-175E-42F1-AB4F-346764353F29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B9E58FAE-B67E-4349-BEDA-9B259DED3401}" type="pres">
      <dgm:prSet presAssocID="{E9AB805F-175E-42F1-AB4F-346764353F29}" presName="descendantText" presStyleLbl="alignAccFollowNode1" presStyleIdx="3" presStyleCnt="5">
        <dgm:presLayoutVars>
          <dgm:bulletEnabled/>
        </dgm:presLayoutVars>
      </dgm:prSet>
      <dgm:spPr/>
    </dgm:pt>
    <dgm:pt modelId="{DBF6F4CB-2991-4C5B-A0B8-813C6E2F8EB3}" type="pres">
      <dgm:prSet presAssocID="{C467F746-3413-4A1C-9064-85EC44C07E9D}" presName="sp" presStyleCnt="0"/>
      <dgm:spPr/>
    </dgm:pt>
    <dgm:pt modelId="{1E20E835-2489-493A-8FB1-317D5479FE7A}" type="pres">
      <dgm:prSet presAssocID="{08831727-48D3-4DE7-AC5B-8629C477D047}" presName="linNode" presStyleCnt="0"/>
      <dgm:spPr/>
    </dgm:pt>
    <dgm:pt modelId="{380ACD95-1532-475F-A26F-307C3706E9C1}" type="pres">
      <dgm:prSet presAssocID="{08831727-48D3-4DE7-AC5B-8629C477D047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3A02DF5B-F259-4F7C-A61B-8929BFD8F46A}" type="pres">
      <dgm:prSet presAssocID="{08831727-48D3-4DE7-AC5B-8629C477D047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B1162103-104B-4A7D-8010-F3CC5C9EA3EF}" srcId="{D40E5257-E20F-4B9A-A7CC-1732BDBA6B88}" destId="{2DA91188-4F75-4868-918C-A01C5A660FA7}" srcOrd="0" destOrd="0" parTransId="{E29AECF9-F6F4-4E16-A418-7F4841656CBF}" sibTransId="{E692ABB1-135F-46D9-9578-FD29B12F79CB}"/>
    <dgm:cxn modelId="{DBACDE18-826C-43D8-8425-2B6875CFCC0A}" type="presOf" srcId="{E9AB805F-175E-42F1-AB4F-346764353F29}" destId="{C1A763D5-A3CE-4A9F-8DAC-1D5F9586F09B}" srcOrd="0" destOrd="0" presId="urn:microsoft.com/office/officeart/2016/7/layout/VerticalSolidActionList"/>
    <dgm:cxn modelId="{E789711E-E1B3-49E1-8398-BFE2AB97D5D3}" srcId="{AF9AC2E7-AFF0-48A8-858D-B9AA25E6924D}" destId="{5ED728A8-ABCD-4A2A-B1DB-80D4CC012C8F}" srcOrd="0" destOrd="0" parTransId="{0681AECA-B63E-4D54-A517-A71939C5E8CF}" sibTransId="{49C99AC2-49C9-421E-B4E9-B361FE5C0065}"/>
    <dgm:cxn modelId="{440DE42A-3A02-48FF-857E-FBA1F6BEE2FC}" type="presOf" srcId="{E51930EA-9EB6-4A0C-9B84-4EDC19D63361}" destId="{B5B29C14-B716-4026-9678-4C0C2FD2CC15}" srcOrd="0" destOrd="0" presId="urn:microsoft.com/office/officeart/2016/7/layout/VerticalSolidActionList"/>
    <dgm:cxn modelId="{2C809337-71C7-4DA9-B351-F618190B26B4}" type="presOf" srcId="{2DA91188-4F75-4868-918C-A01C5A660FA7}" destId="{6166927D-959E-4005-A053-4CC891B1CCF6}" srcOrd="0" destOrd="0" presId="urn:microsoft.com/office/officeart/2016/7/layout/VerticalSolidActionList"/>
    <dgm:cxn modelId="{C59BC55D-E528-41D8-BEBD-57C0E3CE2A12}" type="presOf" srcId="{2C092C09-BA67-4B83-9D2A-3C186C1380E5}" destId="{336D05F6-EBB8-467C-841C-EA04F440826F}" srcOrd="0" destOrd="0" presId="urn:microsoft.com/office/officeart/2016/7/layout/VerticalSolidActionList"/>
    <dgm:cxn modelId="{06085565-B689-4E31-8C0C-4290C1B5FD60}" srcId="{E51930EA-9EB6-4A0C-9B84-4EDC19D63361}" destId="{2C092C09-BA67-4B83-9D2A-3C186C1380E5}" srcOrd="2" destOrd="0" parTransId="{C02E1391-DD0C-48AC-94A2-9EB3E01610C4}" sibTransId="{8A084ECC-7A65-43F3-AB10-377CE8CD8248}"/>
    <dgm:cxn modelId="{B7296D51-190C-411D-810C-7927478C864B}" type="presOf" srcId="{E64F675A-B9D1-4184-A3EE-192B46F4D898}" destId="{3A02DF5B-F259-4F7C-A61B-8929BFD8F46A}" srcOrd="0" destOrd="0" presId="urn:microsoft.com/office/officeart/2016/7/layout/VerticalSolidActionList"/>
    <dgm:cxn modelId="{C1240A59-728E-428B-9BED-1EF7E6582E31}" type="presOf" srcId="{AF9AC2E7-AFF0-48A8-858D-B9AA25E6924D}" destId="{0E0C0226-551B-4043-AFC5-550B137686C9}" srcOrd="0" destOrd="0" presId="urn:microsoft.com/office/officeart/2016/7/layout/VerticalSolidActionList"/>
    <dgm:cxn modelId="{B109E67D-D43A-4747-BE17-45B25A9EC539}" type="presOf" srcId="{5ED728A8-ABCD-4A2A-B1DB-80D4CC012C8F}" destId="{135EA069-6724-45D4-A819-F763B388CB92}" srcOrd="0" destOrd="0" presId="urn:microsoft.com/office/officeart/2016/7/layout/VerticalSolidActionList"/>
    <dgm:cxn modelId="{8792ED83-FBFB-4380-93F8-A4C2F45CED6B}" type="presOf" srcId="{EE62DC08-B258-4CAA-8731-761029C7CFE1}" destId="{E088993D-D33F-4379-84B4-22CACE40FA69}" srcOrd="0" destOrd="0" presId="urn:microsoft.com/office/officeart/2016/7/layout/VerticalSolidActionList"/>
    <dgm:cxn modelId="{E9047D89-BB13-453D-822C-4A4CE150EDF3}" srcId="{E51930EA-9EB6-4A0C-9B84-4EDC19D63361}" destId="{D40E5257-E20F-4B9A-A7CC-1732BDBA6B88}" srcOrd="1" destOrd="0" parTransId="{9796F62B-4215-4C8B-A2DD-8B696BE8C49C}" sibTransId="{2CE006F6-4DBE-4D97-A445-1C233C4CCD87}"/>
    <dgm:cxn modelId="{AF42F390-BB4E-4E7B-9F75-D2DCAB519C7B}" srcId="{E51930EA-9EB6-4A0C-9B84-4EDC19D63361}" destId="{E9AB805F-175E-42F1-AB4F-346764353F29}" srcOrd="3" destOrd="0" parTransId="{5AD9B872-93AD-4DC5-AD40-7DB81F1BB258}" sibTransId="{C467F746-3413-4A1C-9064-85EC44C07E9D}"/>
    <dgm:cxn modelId="{97D6809F-0626-40C3-930A-16FE2ED9922D}" srcId="{2C092C09-BA67-4B83-9D2A-3C186C1380E5}" destId="{EE62DC08-B258-4CAA-8731-761029C7CFE1}" srcOrd="0" destOrd="0" parTransId="{A2A0F679-25D8-4AA7-9985-A1F4CAAD6900}" sibTransId="{7AE676A7-9E7C-465A-BE91-D210E8CA0FFF}"/>
    <dgm:cxn modelId="{591BFFA3-E18D-493D-907E-75DC5DD69375}" srcId="{E51930EA-9EB6-4A0C-9B84-4EDC19D63361}" destId="{AF9AC2E7-AFF0-48A8-858D-B9AA25E6924D}" srcOrd="0" destOrd="0" parTransId="{B7A624DF-6562-4F35-91F1-E1047FDC2364}" sibTransId="{CF6A56F1-1401-479E-87D6-D8D48E4DC7C5}"/>
    <dgm:cxn modelId="{8C7A43B1-0115-4E7F-B7E1-0E99D3F969FA}" srcId="{08831727-48D3-4DE7-AC5B-8629C477D047}" destId="{E64F675A-B9D1-4184-A3EE-192B46F4D898}" srcOrd="0" destOrd="0" parTransId="{8638A96F-5604-46B3-AA86-11355DC6EDF8}" sibTransId="{26C24582-360D-43A3-9151-FCD7F3F8E2B8}"/>
    <dgm:cxn modelId="{09EE21B6-4690-4B78-A152-7114E3984879}" type="presOf" srcId="{08831727-48D3-4DE7-AC5B-8629C477D047}" destId="{380ACD95-1532-475F-A26F-307C3706E9C1}" srcOrd="0" destOrd="0" presId="urn:microsoft.com/office/officeart/2016/7/layout/VerticalSolidActionList"/>
    <dgm:cxn modelId="{E82590C6-FDEF-4CEC-AFD4-F49F27E5AD27}" srcId="{E51930EA-9EB6-4A0C-9B84-4EDC19D63361}" destId="{08831727-48D3-4DE7-AC5B-8629C477D047}" srcOrd="4" destOrd="0" parTransId="{5B4D3D58-6B3A-42B9-8485-D8291615A7F1}" sibTransId="{644C8131-9C47-4E2F-89E2-DDD6C32AB54B}"/>
    <dgm:cxn modelId="{E9A739CD-8E75-4AF5-A61E-E9D1990FC3AF}" type="presOf" srcId="{43DE0825-62DD-447B-9ABC-38CD4CFADEFB}" destId="{B9E58FAE-B67E-4349-BEDA-9B259DED3401}" srcOrd="0" destOrd="0" presId="urn:microsoft.com/office/officeart/2016/7/layout/VerticalSolidActionList"/>
    <dgm:cxn modelId="{96F358CF-7A42-4C36-8F78-26644125DF81}" srcId="{E9AB805F-175E-42F1-AB4F-346764353F29}" destId="{43DE0825-62DD-447B-9ABC-38CD4CFADEFB}" srcOrd="0" destOrd="0" parTransId="{331E50E7-F6F5-4646-88A6-9A679BA9F88B}" sibTransId="{E32AC0CC-5B74-4D54-B7E4-79E35DBD7A88}"/>
    <dgm:cxn modelId="{FF91F8E0-A326-4F0D-8563-0B5E2654A0D2}" type="presOf" srcId="{D40E5257-E20F-4B9A-A7CC-1732BDBA6B88}" destId="{0F4B3A6D-EAAA-4386-AF58-B1D5204D7E79}" srcOrd="0" destOrd="0" presId="urn:microsoft.com/office/officeart/2016/7/layout/VerticalSolidActionList"/>
    <dgm:cxn modelId="{05FB204B-1F21-434F-BB0F-44918F92B47E}" type="presParOf" srcId="{B5B29C14-B716-4026-9678-4C0C2FD2CC15}" destId="{B9FE0008-FB71-45D9-8F7E-6A164FDB690B}" srcOrd="0" destOrd="0" presId="urn:microsoft.com/office/officeart/2016/7/layout/VerticalSolidActionList"/>
    <dgm:cxn modelId="{E60B2183-29EA-4597-89E6-3E86D3B95784}" type="presParOf" srcId="{B9FE0008-FB71-45D9-8F7E-6A164FDB690B}" destId="{0E0C0226-551B-4043-AFC5-550B137686C9}" srcOrd="0" destOrd="0" presId="urn:microsoft.com/office/officeart/2016/7/layout/VerticalSolidActionList"/>
    <dgm:cxn modelId="{8053F741-4576-4DC2-BDFB-29B97EC069C0}" type="presParOf" srcId="{B9FE0008-FB71-45D9-8F7E-6A164FDB690B}" destId="{135EA069-6724-45D4-A819-F763B388CB92}" srcOrd="1" destOrd="0" presId="urn:microsoft.com/office/officeart/2016/7/layout/VerticalSolidActionList"/>
    <dgm:cxn modelId="{BA65B11E-A4D9-40A6-9622-2A485513774B}" type="presParOf" srcId="{B5B29C14-B716-4026-9678-4C0C2FD2CC15}" destId="{E5932C62-845F-4A5D-ACF8-2EC0EFE97179}" srcOrd="1" destOrd="0" presId="urn:microsoft.com/office/officeart/2016/7/layout/VerticalSolidActionList"/>
    <dgm:cxn modelId="{956E06F6-21E6-4D71-8F41-7AB8B019C057}" type="presParOf" srcId="{B5B29C14-B716-4026-9678-4C0C2FD2CC15}" destId="{6EA7615A-E988-4F9F-8799-9AC5E08F7537}" srcOrd="2" destOrd="0" presId="urn:microsoft.com/office/officeart/2016/7/layout/VerticalSolidActionList"/>
    <dgm:cxn modelId="{1DBF2A55-8EBD-40BF-8AF5-C14FAB1F7C10}" type="presParOf" srcId="{6EA7615A-E988-4F9F-8799-9AC5E08F7537}" destId="{0F4B3A6D-EAAA-4386-AF58-B1D5204D7E79}" srcOrd="0" destOrd="0" presId="urn:microsoft.com/office/officeart/2016/7/layout/VerticalSolidActionList"/>
    <dgm:cxn modelId="{7F8EB5FD-890B-4FCF-BFA4-8486F11A345F}" type="presParOf" srcId="{6EA7615A-E988-4F9F-8799-9AC5E08F7537}" destId="{6166927D-959E-4005-A053-4CC891B1CCF6}" srcOrd="1" destOrd="0" presId="urn:microsoft.com/office/officeart/2016/7/layout/VerticalSolidActionList"/>
    <dgm:cxn modelId="{9AA87FA5-2D34-413A-A494-A4514419554A}" type="presParOf" srcId="{B5B29C14-B716-4026-9678-4C0C2FD2CC15}" destId="{D7CE55AB-85B3-433B-B05E-E203C893CD73}" srcOrd="3" destOrd="0" presId="urn:microsoft.com/office/officeart/2016/7/layout/VerticalSolidActionList"/>
    <dgm:cxn modelId="{151E9A6C-A914-4E8A-A4C9-0CC9FAD3507E}" type="presParOf" srcId="{B5B29C14-B716-4026-9678-4C0C2FD2CC15}" destId="{916EA8AA-FDB0-422F-825A-5E8EA040CED2}" srcOrd="4" destOrd="0" presId="urn:microsoft.com/office/officeart/2016/7/layout/VerticalSolidActionList"/>
    <dgm:cxn modelId="{084B955C-108A-4568-A955-CA8ED28230E6}" type="presParOf" srcId="{916EA8AA-FDB0-422F-825A-5E8EA040CED2}" destId="{336D05F6-EBB8-467C-841C-EA04F440826F}" srcOrd="0" destOrd="0" presId="urn:microsoft.com/office/officeart/2016/7/layout/VerticalSolidActionList"/>
    <dgm:cxn modelId="{83B7D212-33EE-4B06-9689-8DE39CB26DE8}" type="presParOf" srcId="{916EA8AA-FDB0-422F-825A-5E8EA040CED2}" destId="{E088993D-D33F-4379-84B4-22CACE40FA69}" srcOrd="1" destOrd="0" presId="urn:microsoft.com/office/officeart/2016/7/layout/VerticalSolidActionList"/>
    <dgm:cxn modelId="{6F15A674-878B-4167-9685-4E0C8E48F679}" type="presParOf" srcId="{B5B29C14-B716-4026-9678-4C0C2FD2CC15}" destId="{55DBD6E0-8F2C-4311-B01E-F7756F15BF62}" srcOrd="5" destOrd="0" presId="urn:microsoft.com/office/officeart/2016/7/layout/VerticalSolidActionList"/>
    <dgm:cxn modelId="{4CF362EF-CA43-4ED6-AD51-EAE221AE7F7E}" type="presParOf" srcId="{B5B29C14-B716-4026-9678-4C0C2FD2CC15}" destId="{3FEC0107-5778-4780-B002-8C9F81ED608F}" srcOrd="6" destOrd="0" presId="urn:microsoft.com/office/officeart/2016/7/layout/VerticalSolidActionList"/>
    <dgm:cxn modelId="{FCC3F92D-3630-40D8-995A-9CA9C6BAE33A}" type="presParOf" srcId="{3FEC0107-5778-4780-B002-8C9F81ED608F}" destId="{C1A763D5-A3CE-4A9F-8DAC-1D5F9586F09B}" srcOrd="0" destOrd="0" presId="urn:microsoft.com/office/officeart/2016/7/layout/VerticalSolidActionList"/>
    <dgm:cxn modelId="{90473B19-4D7A-43CF-B07B-6A2DEC08ABB6}" type="presParOf" srcId="{3FEC0107-5778-4780-B002-8C9F81ED608F}" destId="{B9E58FAE-B67E-4349-BEDA-9B259DED3401}" srcOrd="1" destOrd="0" presId="urn:microsoft.com/office/officeart/2016/7/layout/VerticalSolidActionList"/>
    <dgm:cxn modelId="{E3E69C82-9A6A-4E00-9FC7-33ED04C72D35}" type="presParOf" srcId="{B5B29C14-B716-4026-9678-4C0C2FD2CC15}" destId="{DBF6F4CB-2991-4C5B-A0B8-813C6E2F8EB3}" srcOrd="7" destOrd="0" presId="urn:microsoft.com/office/officeart/2016/7/layout/VerticalSolidActionList"/>
    <dgm:cxn modelId="{F86FC2BA-6E05-48ED-AB66-F81C519A1240}" type="presParOf" srcId="{B5B29C14-B716-4026-9678-4C0C2FD2CC15}" destId="{1E20E835-2489-493A-8FB1-317D5479FE7A}" srcOrd="8" destOrd="0" presId="urn:microsoft.com/office/officeart/2016/7/layout/VerticalSolidActionList"/>
    <dgm:cxn modelId="{36A515C1-2D7B-4BBC-8CD3-16D20844916F}" type="presParOf" srcId="{1E20E835-2489-493A-8FB1-317D5479FE7A}" destId="{380ACD95-1532-475F-A26F-307C3706E9C1}" srcOrd="0" destOrd="0" presId="urn:microsoft.com/office/officeart/2016/7/layout/VerticalSolidActionList"/>
    <dgm:cxn modelId="{7A330930-1B44-43FC-8237-07FEB2999089}" type="presParOf" srcId="{1E20E835-2489-493A-8FB1-317D5479FE7A}" destId="{3A02DF5B-F259-4F7C-A61B-8929BFD8F46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B8E148-EAB3-4578-BBE4-F208E3710411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7367B5-F35D-4D48-8C32-EA37F0E473C2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1" noProof="0" dirty="0">
              <a:solidFill>
                <a:schemeClr val="tx1"/>
              </a:solidFill>
              <a:latin typeface="Abadi" panose="020B0604020104020204" pitchFamily="34" charset="0"/>
            </a:rPr>
            <a:t>Equality itself is not problematic, </a:t>
          </a:r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but a neglect to actively manage gender dynamics </a:t>
          </a:r>
          <a:r>
            <a:rPr lang="en-US" b="1" noProof="0" dirty="0">
              <a:solidFill>
                <a:schemeClr val="tx1"/>
              </a:solidFill>
              <a:latin typeface="Abadi" panose="020B0604020104020204" pitchFamily="34" charset="0"/>
            </a:rPr>
            <a:t>that contributes significantly to occupational stress, is the challenge</a:t>
          </a:r>
          <a:r>
            <a:rPr lang="en-US" noProof="0" dirty="0">
              <a:solidFill>
                <a:schemeClr val="tx1"/>
              </a:solidFill>
              <a:latin typeface="Abadi" panose="020B0604020104020204" pitchFamily="34" charset="0"/>
            </a:rPr>
            <a:t>.</a:t>
          </a:r>
          <a:endParaRPr lang="en-ZA" noProof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9D1011CE-F204-4A5A-929B-52477A21B445}" type="parTrans" cxnId="{CF86EFFE-1BCE-4DF5-8AE8-0C758093A3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B416DD-33B2-45C4-9D47-8B836B2B91F4}" type="sibTrans" cxnId="{CF86EFFE-1BCE-4DF5-8AE8-0C758093A3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F220C2-2EB9-4F5E-98E1-79F29387E644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Proactive, multi-faceted strategies are required to foster a truly inclusive and supportive environment</a:t>
          </a:r>
          <a:r>
            <a:rPr lang="en-ZA" b="1" noProof="0" dirty="0">
              <a:solidFill>
                <a:schemeClr val="tx1"/>
              </a:solidFill>
            </a:rPr>
            <a:t>.</a:t>
          </a:r>
        </a:p>
      </dgm:t>
    </dgm:pt>
    <dgm:pt modelId="{92092F91-3A62-4839-9975-11A9F2BDF620}" type="parTrans" cxnId="{D990EFBE-02FE-42C6-ABC7-69112022B6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351759-608C-44A1-90CD-10E23C39936B}" type="sibTrans" cxnId="{D990EFBE-02FE-42C6-ABC7-69112022B6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4061D8-8871-4C4A-B662-9BE91973AAF3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ZA" b="1" noProof="0" dirty="0">
              <a:solidFill>
                <a:schemeClr val="tx1"/>
              </a:solidFill>
              <a:latin typeface="Abadi" panose="020B0604020104020204" pitchFamily="34" charset="0"/>
            </a:rPr>
            <a:t>By embracing diversity, implementing equality, and breaking barriers through mentorship, we can reduce stress and enhance the well-being of SAWs and the quality of service they provide.</a:t>
          </a:r>
        </a:p>
      </dgm:t>
    </dgm:pt>
    <dgm:pt modelId="{06BFD0CD-6001-4F50-8637-B5662625BD4A}" type="parTrans" cxnId="{6E685623-D39D-4245-ACD0-329E6F785A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0D5B4F-67B7-4B50-AC29-1CB2B91CA0E0}" type="sibTrans" cxnId="{6E685623-D39D-4245-ACD0-329E6F785A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377881-61FE-440E-B200-64A3550CB088}" type="pres">
      <dgm:prSet presAssocID="{74B8E148-EAB3-4578-BBE4-F208E3710411}" presName="Name0" presStyleCnt="0">
        <dgm:presLayoutVars>
          <dgm:dir/>
          <dgm:animLvl val="lvl"/>
          <dgm:resizeHandles val="exact"/>
        </dgm:presLayoutVars>
      </dgm:prSet>
      <dgm:spPr/>
    </dgm:pt>
    <dgm:pt modelId="{9B75B9B9-4B10-4797-934F-855C0A649BD3}" type="pres">
      <dgm:prSet presAssocID="{767367B5-F35D-4D48-8C32-EA37F0E473C2}" presName="linNode" presStyleCnt="0"/>
      <dgm:spPr/>
    </dgm:pt>
    <dgm:pt modelId="{2AF0ECA8-83EA-4EC8-8862-4B57CF3CF439}" type="pres">
      <dgm:prSet presAssocID="{767367B5-F35D-4D48-8C32-EA37F0E473C2}" presName="parentText" presStyleLbl="node1" presStyleIdx="0" presStyleCnt="3" custScaleX="277778" custLinFactNeighborX="-136" custLinFactNeighborY="1428">
        <dgm:presLayoutVars>
          <dgm:chMax val="1"/>
          <dgm:bulletEnabled val="1"/>
        </dgm:presLayoutVars>
      </dgm:prSet>
      <dgm:spPr/>
    </dgm:pt>
    <dgm:pt modelId="{994726BE-7C39-43EB-9016-5D7AD97DABA0}" type="pres">
      <dgm:prSet presAssocID="{98B416DD-33B2-45C4-9D47-8B836B2B91F4}" presName="sp" presStyleCnt="0"/>
      <dgm:spPr/>
    </dgm:pt>
    <dgm:pt modelId="{E7CBEA65-DA4D-41A8-817A-CDA8BA6FA40A}" type="pres">
      <dgm:prSet presAssocID="{C4F220C2-2EB9-4F5E-98E1-79F29387E644}" presName="linNode" presStyleCnt="0"/>
      <dgm:spPr/>
    </dgm:pt>
    <dgm:pt modelId="{D7F16150-9E28-4123-A185-C2EC15D0381B}" type="pres">
      <dgm:prSet presAssocID="{C4F220C2-2EB9-4F5E-98E1-79F29387E644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2BA20526-868F-4067-A410-F25AA6BB6EE9}" type="pres">
      <dgm:prSet presAssocID="{81351759-608C-44A1-90CD-10E23C39936B}" presName="sp" presStyleCnt="0"/>
      <dgm:spPr/>
    </dgm:pt>
    <dgm:pt modelId="{60A13286-77F6-43C7-994C-EEB6EF657E72}" type="pres">
      <dgm:prSet presAssocID="{484061D8-8871-4C4A-B662-9BE91973AAF3}" presName="linNode" presStyleCnt="0"/>
      <dgm:spPr/>
    </dgm:pt>
    <dgm:pt modelId="{2DEF4889-211F-4846-BD15-97790240AE48}" type="pres">
      <dgm:prSet presAssocID="{484061D8-8871-4C4A-B662-9BE91973AAF3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6E685623-D39D-4245-ACD0-329E6F785AC7}" srcId="{74B8E148-EAB3-4578-BBE4-F208E3710411}" destId="{484061D8-8871-4C4A-B662-9BE91973AAF3}" srcOrd="2" destOrd="0" parTransId="{06BFD0CD-6001-4F50-8637-B5662625BD4A}" sibTransId="{820D5B4F-67B7-4B50-AC29-1CB2B91CA0E0}"/>
    <dgm:cxn modelId="{DE083A4B-CF24-46F4-B7C1-DE2006309397}" type="presOf" srcId="{767367B5-F35D-4D48-8C32-EA37F0E473C2}" destId="{2AF0ECA8-83EA-4EC8-8862-4B57CF3CF439}" srcOrd="0" destOrd="0" presId="urn:microsoft.com/office/officeart/2005/8/layout/vList5"/>
    <dgm:cxn modelId="{7471CC55-7ECF-42C9-AC6F-AF6E14C68BAE}" type="presOf" srcId="{C4F220C2-2EB9-4F5E-98E1-79F29387E644}" destId="{D7F16150-9E28-4123-A185-C2EC15D0381B}" srcOrd="0" destOrd="0" presId="urn:microsoft.com/office/officeart/2005/8/layout/vList5"/>
    <dgm:cxn modelId="{D990EFBE-02FE-42C6-ABC7-69112022B6CF}" srcId="{74B8E148-EAB3-4578-BBE4-F208E3710411}" destId="{C4F220C2-2EB9-4F5E-98E1-79F29387E644}" srcOrd="1" destOrd="0" parTransId="{92092F91-3A62-4839-9975-11A9F2BDF620}" sibTransId="{81351759-608C-44A1-90CD-10E23C39936B}"/>
    <dgm:cxn modelId="{C84071E0-7AF5-4426-942F-B722DECAFE86}" type="presOf" srcId="{74B8E148-EAB3-4578-BBE4-F208E3710411}" destId="{FE377881-61FE-440E-B200-64A3550CB088}" srcOrd="0" destOrd="0" presId="urn:microsoft.com/office/officeart/2005/8/layout/vList5"/>
    <dgm:cxn modelId="{4CDE8CFD-965D-42EB-8AA8-8727C5D2A93A}" type="presOf" srcId="{484061D8-8871-4C4A-B662-9BE91973AAF3}" destId="{2DEF4889-211F-4846-BD15-97790240AE48}" srcOrd="0" destOrd="0" presId="urn:microsoft.com/office/officeart/2005/8/layout/vList5"/>
    <dgm:cxn modelId="{CF86EFFE-1BCE-4DF5-8AE8-0C758093A390}" srcId="{74B8E148-EAB3-4578-BBE4-F208E3710411}" destId="{767367B5-F35D-4D48-8C32-EA37F0E473C2}" srcOrd="0" destOrd="0" parTransId="{9D1011CE-F204-4A5A-929B-52477A21B445}" sibTransId="{98B416DD-33B2-45C4-9D47-8B836B2B91F4}"/>
    <dgm:cxn modelId="{8CAE2A61-18E3-418A-A6CF-FA01D44A6087}" type="presParOf" srcId="{FE377881-61FE-440E-B200-64A3550CB088}" destId="{9B75B9B9-4B10-4797-934F-855C0A649BD3}" srcOrd="0" destOrd="0" presId="urn:microsoft.com/office/officeart/2005/8/layout/vList5"/>
    <dgm:cxn modelId="{83CD2819-22DD-4768-AC28-74D3E7E98973}" type="presParOf" srcId="{9B75B9B9-4B10-4797-934F-855C0A649BD3}" destId="{2AF0ECA8-83EA-4EC8-8862-4B57CF3CF439}" srcOrd="0" destOrd="0" presId="urn:microsoft.com/office/officeart/2005/8/layout/vList5"/>
    <dgm:cxn modelId="{743021A6-4561-4069-BF06-CE44302C1ED0}" type="presParOf" srcId="{FE377881-61FE-440E-B200-64A3550CB088}" destId="{994726BE-7C39-43EB-9016-5D7AD97DABA0}" srcOrd="1" destOrd="0" presId="urn:microsoft.com/office/officeart/2005/8/layout/vList5"/>
    <dgm:cxn modelId="{259806AB-145B-4369-B4D8-11D24FAD11E6}" type="presParOf" srcId="{FE377881-61FE-440E-B200-64A3550CB088}" destId="{E7CBEA65-DA4D-41A8-817A-CDA8BA6FA40A}" srcOrd="2" destOrd="0" presId="urn:microsoft.com/office/officeart/2005/8/layout/vList5"/>
    <dgm:cxn modelId="{AEFE387D-3C28-4A2C-A8FB-7BAE3BE8A18C}" type="presParOf" srcId="{E7CBEA65-DA4D-41A8-817A-CDA8BA6FA40A}" destId="{D7F16150-9E28-4123-A185-C2EC15D0381B}" srcOrd="0" destOrd="0" presId="urn:microsoft.com/office/officeart/2005/8/layout/vList5"/>
    <dgm:cxn modelId="{3ECD669D-D2D6-4FE1-BC71-52D68CF2F245}" type="presParOf" srcId="{FE377881-61FE-440E-B200-64A3550CB088}" destId="{2BA20526-868F-4067-A410-F25AA6BB6EE9}" srcOrd="3" destOrd="0" presId="urn:microsoft.com/office/officeart/2005/8/layout/vList5"/>
    <dgm:cxn modelId="{BF464BAE-61D7-4FAD-8111-01FC4C836C71}" type="presParOf" srcId="{FE377881-61FE-440E-B200-64A3550CB088}" destId="{60A13286-77F6-43C7-994C-EEB6EF657E72}" srcOrd="4" destOrd="0" presId="urn:microsoft.com/office/officeart/2005/8/layout/vList5"/>
    <dgm:cxn modelId="{31537B5B-3CF8-4130-ACA2-03CA587D60BC}" type="presParOf" srcId="{60A13286-77F6-43C7-994C-EEB6EF657E72}" destId="{2DEF4889-211F-4846-BD15-97790240AE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38944-6E33-4A4D-9D0A-8F254EAF4921}">
      <dsp:nvSpPr>
        <dsp:cNvPr id="0" name=""/>
        <dsp:cNvSpPr/>
      </dsp:nvSpPr>
      <dsp:spPr>
        <a:xfrm>
          <a:off x="0" y="64718"/>
          <a:ext cx="6468964" cy="7528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Introduction &amp; Research Context</a:t>
          </a:r>
          <a:endParaRPr lang="en-ZA" sz="3300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36753" y="101471"/>
        <a:ext cx="6395458" cy="679389"/>
      </dsp:txXfrm>
    </dsp:sp>
    <dsp:sp modelId="{D5BA2965-9F0C-418C-B9EF-648CF9541A3D}">
      <dsp:nvSpPr>
        <dsp:cNvPr id="0" name=""/>
        <dsp:cNvSpPr/>
      </dsp:nvSpPr>
      <dsp:spPr>
        <a:xfrm>
          <a:off x="0" y="912653"/>
          <a:ext cx="6468964" cy="752895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Research Methodology</a:t>
          </a:r>
          <a:endParaRPr lang="en-ZA" sz="3300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36753" y="949406"/>
        <a:ext cx="6395458" cy="679389"/>
      </dsp:txXfrm>
    </dsp:sp>
    <dsp:sp modelId="{AE38F6AB-C68D-4D7E-9751-02CF7526C5A4}">
      <dsp:nvSpPr>
        <dsp:cNvPr id="0" name=""/>
        <dsp:cNvSpPr/>
      </dsp:nvSpPr>
      <dsp:spPr>
        <a:xfrm>
          <a:off x="0" y="1760588"/>
          <a:ext cx="6468964" cy="752895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Key Findings: Thematic Overview</a:t>
          </a:r>
          <a:endParaRPr lang="en-ZA" sz="3300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36753" y="1797341"/>
        <a:ext cx="6395458" cy="679389"/>
      </dsp:txXfrm>
    </dsp:sp>
    <dsp:sp modelId="{EDAE3751-F0FE-414F-B928-1B9A17AB017F}">
      <dsp:nvSpPr>
        <dsp:cNvPr id="0" name=""/>
        <dsp:cNvSpPr/>
      </dsp:nvSpPr>
      <dsp:spPr>
        <a:xfrm>
          <a:off x="0" y="2595425"/>
          <a:ext cx="6468964" cy="752895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Theoretical Implications</a:t>
          </a:r>
          <a:endParaRPr lang="en-ZA" sz="3300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36753" y="2632178"/>
        <a:ext cx="6395458" cy="679389"/>
      </dsp:txXfrm>
    </dsp:sp>
    <dsp:sp modelId="{A4B8A2C5-AC44-4502-836F-F57EF5C097EA}">
      <dsp:nvSpPr>
        <dsp:cNvPr id="0" name=""/>
        <dsp:cNvSpPr/>
      </dsp:nvSpPr>
      <dsp:spPr>
        <a:xfrm>
          <a:off x="0" y="3546894"/>
          <a:ext cx="6468964" cy="752895"/>
        </a:xfrm>
        <a:prstGeom prst="round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b="0" kern="1200" noProof="0" dirty="0">
              <a:solidFill>
                <a:schemeClr val="tx1"/>
              </a:solidFill>
              <a:latin typeface="Abadi" panose="020B0604020104020204" pitchFamily="34" charset="0"/>
            </a:rPr>
            <a:t>Recommendations &amp; Conclusion</a:t>
          </a:r>
        </a:p>
      </dsp:txBody>
      <dsp:txXfrm>
        <a:off x="36753" y="3583647"/>
        <a:ext cx="6395458" cy="679389"/>
      </dsp:txXfrm>
    </dsp:sp>
    <dsp:sp modelId="{A5007E45-57A2-4A29-BCFA-198A3B359D29}">
      <dsp:nvSpPr>
        <dsp:cNvPr id="0" name=""/>
        <dsp:cNvSpPr/>
      </dsp:nvSpPr>
      <dsp:spPr>
        <a:xfrm>
          <a:off x="0" y="4304394"/>
          <a:ext cx="6468964" cy="75289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Q&amp;A</a:t>
          </a:r>
          <a:endParaRPr lang="en-ZA" sz="3300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36753" y="4341147"/>
        <a:ext cx="6395458" cy="679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C1A65-DD34-4F32-B448-A2AF90A7540B}">
      <dsp:nvSpPr>
        <dsp:cNvPr id="0" name=""/>
        <dsp:cNvSpPr/>
      </dsp:nvSpPr>
      <dsp:spPr>
        <a:xfrm>
          <a:off x="0" y="503133"/>
          <a:ext cx="11353800" cy="5268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Objective: To explore lived experiences of gender-related stress and solutions.</a:t>
          </a:r>
        </a:p>
      </dsp:txBody>
      <dsp:txXfrm>
        <a:off x="25716" y="528849"/>
        <a:ext cx="11302368" cy="475369"/>
      </dsp:txXfrm>
    </dsp:sp>
    <dsp:sp modelId="{4E09DCA7-4129-4A7C-B40D-B8F08DC07EA1}">
      <dsp:nvSpPr>
        <dsp:cNvPr id="0" name=""/>
        <dsp:cNvSpPr/>
      </dsp:nvSpPr>
      <dsp:spPr>
        <a:xfrm>
          <a:off x="0" y="1041929"/>
          <a:ext cx="11353800" cy="549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Research question: Social Auxiliary Workers’ Perceptions of Gender-Related Factors to Occupational Stress</a:t>
          </a:r>
        </a:p>
      </dsp:txBody>
      <dsp:txXfrm>
        <a:off x="26817" y="1068746"/>
        <a:ext cx="11300166" cy="495725"/>
      </dsp:txXfrm>
    </dsp:sp>
    <dsp:sp modelId="{F542193D-FE99-409C-A7A1-B1F094445884}">
      <dsp:nvSpPr>
        <dsp:cNvPr id="0" name=""/>
        <dsp:cNvSpPr/>
      </dsp:nvSpPr>
      <dsp:spPr>
        <a:xfrm>
          <a:off x="0" y="1655857"/>
          <a:ext cx="11353800" cy="5457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Approach: Qualitative Research</a:t>
          </a:r>
        </a:p>
      </dsp:txBody>
      <dsp:txXfrm>
        <a:off x="26640" y="1682497"/>
        <a:ext cx="11300520" cy="492447"/>
      </dsp:txXfrm>
    </dsp:sp>
    <dsp:sp modelId="{E2231D08-C20D-4ED9-96B0-5BCF7A0D910C}">
      <dsp:nvSpPr>
        <dsp:cNvPr id="0" name=""/>
        <dsp:cNvSpPr/>
      </dsp:nvSpPr>
      <dsp:spPr>
        <a:xfrm>
          <a:off x="0" y="2246456"/>
          <a:ext cx="11353800" cy="4921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Sample: Purposive sampling- 37 male and female SAWs at Ehlanzeni District, Mpumalanga Province</a:t>
          </a:r>
        </a:p>
      </dsp:txBody>
      <dsp:txXfrm>
        <a:off x="24025" y="2270481"/>
        <a:ext cx="11305750" cy="444098"/>
      </dsp:txXfrm>
    </dsp:sp>
    <dsp:sp modelId="{0222F6C7-3858-4654-B5EF-F631E893EA8B}">
      <dsp:nvSpPr>
        <dsp:cNvPr id="0" name=""/>
        <dsp:cNvSpPr/>
      </dsp:nvSpPr>
      <dsp:spPr>
        <a:xfrm>
          <a:off x="0" y="2793324"/>
          <a:ext cx="11353800" cy="568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Data Collection: Individual interviews and Focus groups</a:t>
          </a:r>
        </a:p>
      </dsp:txBody>
      <dsp:txXfrm>
        <a:off x="27757" y="2821081"/>
        <a:ext cx="11298286" cy="513101"/>
      </dsp:txXfrm>
    </dsp:sp>
    <dsp:sp modelId="{5BB829C4-22A2-4002-9DF0-27D3F9114197}">
      <dsp:nvSpPr>
        <dsp:cNvPr id="0" name=""/>
        <dsp:cNvSpPr/>
      </dsp:nvSpPr>
      <dsp:spPr>
        <a:xfrm>
          <a:off x="0" y="3416660"/>
          <a:ext cx="11353800" cy="465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Data analysis: Thematic data analysis</a:t>
          </a:r>
        </a:p>
      </dsp:txBody>
      <dsp:txXfrm>
        <a:off x="22709" y="3439369"/>
        <a:ext cx="11308382" cy="419785"/>
      </dsp:txXfrm>
    </dsp:sp>
    <dsp:sp modelId="{0F1E45FA-8594-4C5F-9BDE-B5D3DED21820}">
      <dsp:nvSpPr>
        <dsp:cNvPr id="0" name=""/>
        <dsp:cNvSpPr/>
      </dsp:nvSpPr>
      <dsp:spPr>
        <a:xfrm>
          <a:off x="0" y="3936583"/>
          <a:ext cx="11353800" cy="576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Ethical considerations observed.</a:t>
          </a:r>
        </a:p>
      </dsp:txBody>
      <dsp:txXfrm>
        <a:off x="28134" y="3964717"/>
        <a:ext cx="11297532" cy="520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3DB5-9030-4767-AED3-49ACB407DD8C}">
      <dsp:nvSpPr>
        <dsp:cNvPr id="0" name=""/>
        <dsp:cNvSpPr/>
      </dsp:nvSpPr>
      <dsp:spPr>
        <a:xfrm>
          <a:off x="212066" y="68924"/>
          <a:ext cx="1335776" cy="13357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50569-2D09-4EF7-A448-54A3E826C066}">
      <dsp:nvSpPr>
        <dsp:cNvPr id="0" name=""/>
        <dsp:cNvSpPr/>
      </dsp:nvSpPr>
      <dsp:spPr>
        <a:xfrm>
          <a:off x="492579" y="349437"/>
          <a:ext cx="774750" cy="774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C85DC-EB2F-41A7-AE0D-F95360AE1E06}">
      <dsp:nvSpPr>
        <dsp:cNvPr id="0" name=""/>
        <dsp:cNvSpPr/>
      </dsp:nvSpPr>
      <dsp:spPr>
        <a:xfrm>
          <a:off x="1834080" y="68924"/>
          <a:ext cx="3148615" cy="133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latin typeface="Abadi" panose="020B0604020104020204" pitchFamily="34" charset="0"/>
            </a:rPr>
            <a:t>This study employed job demand-control theory and person-environment fit (PE Fit) theory. </a:t>
          </a:r>
        </a:p>
      </dsp:txBody>
      <dsp:txXfrm>
        <a:off x="1834080" y="68924"/>
        <a:ext cx="3148615" cy="1335776"/>
      </dsp:txXfrm>
    </dsp:sp>
    <dsp:sp modelId="{B153D4D3-185B-4B25-A004-9CB2ADAC8CC9}">
      <dsp:nvSpPr>
        <dsp:cNvPr id="0" name=""/>
        <dsp:cNvSpPr/>
      </dsp:nvSpPr>
      <dsp:spPr>
        <a:xfrm>
          <a:off x="5531317" y="68924"/>
          <a:ext cx="1335776" cy="13357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8CC6-8E97-4CBB-B7CF-0ACEC58BF8EF}">
      <dsp:nvSpPr>
        <dsp:cNvPr id="0" name=""/>
        <dsp:cNvSpPr/>
      </dsp:nvSpPr>
      <dsp:spPr>
        <a:xfrm>
          <a:off x="5811830" y="349437"/>
          <a:ext cx="774750" cy="77475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B00B0-0187-4FED-8E2B-E84C43FC382C}">
      <dsp:nvSpPr>
        <dsp:cNvPr id="0" name=""/>
        <dsp:cNvSpPr/>
      </dsp:nvSpPr>
      <dsp:spPr>
        <a:xfrm>
          <a:off x="7153331" y="68924"/>
          <a:ext cx="3148615" cy="133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noProof="0" dirty="0"/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latin typeface="Abadi" panose="020B0604020104020204" pitchFamily="34" charset="0"/>
            </a:rPr>
            <a:t>Job demand-control theory posits that lack of support (control) exacerbates stress from high job demands such as stereotyping, gender imbalance and ambiguous job roles.</a:t>
          </a:r>
        </a:p>
      </dsp:txBody>
      <dsp:txXfrm>
        <a:off x="7153331" y="68924"/>
        <a:ext cx="3148615" cy="1335776"/>
      </dsp:txXfrm>
    </dsp:sp>
    <dsp:sp modelId="{6FBAAFF0-3A1B-43E9-8CA3-7FAA9EB04755}">
      <dsp:nvSpPr>
        <dsp:cNvPr id="0" name=""/>
        <dsp:cNvSpPr/>
      </dsp:nvSpPr>
      <dsp:spPr>
        <a:xfrm>
          <a:off x="212066" y="2598221"/>
          <a:ext cx="1335776" cy="13357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5AAD6-237D-4CCF-84FB-9A8E4841C000}">
      <dsp:nvSpPr>
        <dsp:cNvPr id="0" name=""/>
        <dsp:cNvSpPr/>
      </dsp:nvSpPr>
      <dsp:spPr>
        <a:xfrm>
          <a:off x="492579" y="2878734"/>
          <a:ext cx="774750" cy="774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9665E-AB92-4CC8-BC3C-C1AC32DC094C}">
      <dsp:nvSpPr>
        <dsp:cNvPr id="0" name=""/>
        <dsp:cNvSpPr/>
      </dsp:nvSpPr>
      <dsp:spPr>
        <a:xfrm>
          <a:off x="1834080" y="2159739"/>
          <a:ext cx="3148615" cy="22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>
              <a:latin typeface="Abadi" panose="020B0604020104020204" pitchFamily="34" charset="0"/>
            </a:rPr>
            <a:t>PE Fit theory: Stress arises from a misfit between the employee (e.g., a male SAW) and the work environment (e.g., a female-dominated culture).</a:t>
          </a:r>
        </a:p>
      </dsp:txBody>
      <dsp:txXfrm>
        <a:off x="1834080" y="2159739"/>
        <a:ext cx="3148615" cy="2212739"/>
      </dsp:txXfrm>
    </dsp:sp>
    <dsp:sp modelId="{785D0209-1866-4C87-A5DE-33E68196F434}">
      <dsp:nvSpPr>
        <dsp:cNvPr id="0" name=""/>
        <dsp:cNvSpPr/>
      </dsp:nvSpPr>
      <dsp:spPr>
        <a:xfrm>
          <a:off x="5531317" y="2598221"/>
          <a:ext cx="1335776" cy="13357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D5D34-A5DD-4E24-8C1D-EDAA51AC2B33}">
      <dsp:nvSpPr>
        <dsp:cNvPr id="0" name=""/>
        <dsp:cNvSpPr/>
      </dsp:nvSpPr>
      <dsp:spPr>
        <a:xfrm>
          <a:off x="5839101" y="2917061"/>
          <a:ext cx="774750" cy="774750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9E92-74ED-49DA-8285-D172E74B6A8D}">
      <dsp:nvSpPr>
        <dsp:cNvPr id="0" name=""/>
        <dsp:cNvSpPr/>
      </dsp:nvSpPr>
      <dsp:spPr>
        <a:xfrm>
          <a:off x="7153331" y="2598221"/>
          <a:ext cx="3148615" cy="133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latin typeface="Abadi" panose="020B0604020104020204" pitchFamily="34" charset="0"/>
            </a:rPr>
            <a:t>The findings strongly support these theories. Interventions must address both support structures and environmental fit</a:t>
          </a:r>
          <a:r>
            <a:rPr lang="en-ZA" sz="1800" b="1" kern="1200" noProof="0" dirty="0">
              <a:latin typeface="Abadi" panose="020B0604020104020204" pitchFamily="34" charset="0"/>
            </a:rPr>
            <a:t>.</a:t>
          </a:r>
        </a:p>
      </dsp:txBody>
      <dsp:txXfrm>
        <a:off x="7153331" y="2598221"/>
        <a:ext cx="3148615" cy="133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C7E5-52F6-4DAC-B692-6718B033670A}">
      <dsp:nvSpPr>
        <dsp:cNvPr id="0" name=""/>
        <dsp:cNvSpPr/>
      </dsp:nvSpPr>
      <dsp:spPr>
        <a:xfrm>
          <a:off x="3274806" y="900759"/>
          <a:ext cx="695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000"/>
              </a:moveTo>
              <a:lnTo>
                <a:pt x="364617" y="48000"/>
              </a:lnTo>
              <a:lnTo>
                <a:pt x="364617" y="45720"/>
              </a:lnTo>
              <a:lnTo>
                <a:pt x="69503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3604182" y="942851"/>
        <a:ext cx="36281" cy="7256"/>
      </dsp:txXfrm>
    </dsp:sp>
    <dsp:sp modelId="{2DE19F8F-A696-4BAF-AA52-5473694DCA20}">
      <dsp:nvSpPr>
        <dsp:cNvPr id="0" name=""/>
        <dsp:cNvSpPr/>
      </dsp:nvSpPr>
      <dsp:spPr>
        <a:xfrm>
          <a:off x="121674" y="2280"/>
          <a:ext cx="3154931" cy="1892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Automatic Delegation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Tasks Assigned by Gender &amp; Capacity assumptions</a:t>
          </a:r>
        </a:p>
      </dsp:txBody>
      <dsp:txXfrm>
        <a:off x="121674" y="2280"/>
        <a:ext cx="3154931" cy="1892959"/>
      </dsp:txXfrm>
    </dsp:sp>
    <dsp:sp modelId="{AEF1054A-FEA5-402C-86FA-9E9C5757C7A4}">
      <dsp:nvSpPr>
        <dsp:cNvPr id="0" name=""/>
        <dsp:cNvSpPr/>
      </dsp:nvSpPr>
      <dsp:spPr>
        <a:xfrm>
          <a:off x="7155372" y="900759"/>
          <a:ext cx="695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617" y="45720"/>
              </a:lnTo>
              <a:lnTo>
                <a:pt x="364617" y="48000"/>
              </a:lnTo>
              <a:lnTo>
                <a:pt x="695034" y="4800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7484748" y="942851"/>
        <a:ext cx="36281" cy="7256"/>
      </dsp:txXfrm>
    </dsp:sp>
    <dsp:sp modelId="{6EB67A5E-956D-4034-BA5A-BDA44FD0F944}">
      <dsp:nvSpPr>
        <dsp:cNvPr id="0" name=""/>
        <dsp:cNvSpPr/>
      </dsp:nvSpPr>
      <dsp:spPr>
        <a:xfrm>
          <a:off x="4002240" y="0"/>
          <a:ext cx="3154931" cy="1892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Task Preferences for Practitioners  frequently reinforced by gender-based stereotypes</a:t>
          </a:r>
          <a:endParaRPr lang="en-ZA" sz="2000" b="1" i="0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4002240" y="0"/>
        <a:ext cx="3154931" cy="1892959"/>
      </dsp:txXfrm>
    </dsp:sp>
    <dsp:sp modelId="{03A3E3C6-680C-46A1-ACF7-EA9E1CD15E8C}">
      <dsp:nvSpPr>
        <dsp:cNvPr id="0" name=""/>
        <dsp:cNvSpPr/>
      </dsp:nvSpPr>
      <dsp:spPr>
        <a:xfrm>
          <a:off x="1699140" y="1893439"/>
          <a:ext cx="7761131" cy="695034"/>
        </a:xfrm>
        <a:custGeom>
          <a:avLst/>
          <a:gdLst/>
          <a:ahLst/>
          <a:cxnLst/>
          <a:rect l="0" t="0" r="0" b="0"/>
          <a:pathLst>
            <a:path>
              <a:moveTo>
                <a:pt x="7761131" y="0"/>
              </a:moveTo>
              <a:lnTo>
                <a:pt x="7761131" y="364617"/>
              </a:lnTo>
              <a:lnTo>
                <a:pt x="0" y="364617"/>
              </a:lnTo>
              <a:lnTo>
                <a:pt x="0" y="69503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5384831" y="2237328"/>
        <a:ext cx="389749" cy="7256"/>
      </dsp:txXfrm>
    </dsp:sp>
    <dsp:sp modelId="{3B3C72A6-8146-4601-9778-50E456284BDB}">
      <dsp:nvSpPr>
        <dsp:cNvPr id="0" name=""/>
        <dsp:cNvSpPr/>
      </dsp:nvSpPr>
      <dsp:spPr>
        <a:xfrm>
          <a:off x="7882806" y="2280"/>
          <a:ext cx="3154931" cy="1892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Client Stereotyping: Client preferences and preconceived notions hinder the helping process.</a:t>
          </a:r>
        </a:p>
      </dsp:txBody>
      <dsp:txXfrm>
        <a:off x="7882806" y="2280"/>
        <a:ext cx="3154931" cy="1892959"/>
      </dsp:txXfrm>
    </dsp:sp>
    <dsp:sp modelId="{07133615-E06C-4F9A-9CC4-A17467AC4FD5}">
      <dsp:nvSpPr>
        <dsp:cNvPr id="0" name=""/>
        <dsp:cNvSpPr/>
      </dsp:nvSpPr>
      <dsp:spPr>
        <a:xfrm>
          <a:off x="3274806" y="3521633"/>
          <a:ext cx="695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503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3604182" y="3563724"/>
        <a:ext cx="36281" cy="7256"/>
      </dsp:txXfrm>
    </dsp:sp>
    <dsp:sp modelId="{8D73EBAC-D78C-4A4D-AAB3-01239C9EAA17}">
      <dsp:nvSpPr>
        <dsp:cNvPr id="0" name=""/>
        <dsp:cNvSpPr/>
      </dsp:nvSpPr>
      <dsp:spPr>
        <a:xfrm>
          <a:off x="121674" y="2620873"/>
          <a:ext cx="3154931" cy="1892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badi" panose="020B0604020104020204" pitchFamily="34" charset="0"/>
            </a:rPr>
            <a:t>Imbalance of tasks distribution: Limited number of male practitioners</a:t>
          </a:r>
          <a:endParaRPr lang="en-ZA" sz="2000" b="1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121674" y="2620873"/>
        <a:ext cx="3154931" cy="1892959"/>
      </dsp:txXfrm>
    </dsp:sp>
    <dsp:sp modelId="{AEA21A91-1568-4C53-8F38-A9F98119FCAF}">
      <dsp:nvSpPr>
        <dsp:cNvPr id="0" name=""/>
        <dsp:cNvSpPr/>
      </dsp:nvSpPr>
      <dsp:spPr>
        <a:xfrm>
          <a:off x="4002240" y="2620873"/>
          <a:ext cx="3154931" cy="1892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Effects: Unequal workload, job dissatisfaction, and communication barriers.</a:t>
          </a:r>
        </a:p>
      </dsp:txBody>
      <dsp:txXfrm>
        <a:off x="4002240" y="2620873"/>
        <a:ext cx="3154931" cy="1892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246A0-E1D2-487D-BAEF-D05229FA2D53}">
      <dsp:nvSpPr>
        <dsp:cNvPr id="0" name=""/>
        <dsp:cNvSpPr/>
      </dsp:nvSpPr>
      <dsp:spPr>
        <a:xfrm>
          <a:off x="2409284" y="1520301"/>
          <a:ext cx="522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6547" y="1563254"/>
        <a:ext cx="27638" cy="5533"/>
      </dsp:txXfrm>
    </dsp:sp>
    <dsp:sp modelId="{18DF5F46-ADAE-4314-B285-9D4251D5EBDA}">
      <dsp:nvSpPr>
        <dsp:cNvPr id="0" name=""/>
        <dsp:cNvSpPr/>
      </dsp:nvSpPr>
      <dsp:spPr>
        <a:xfrm>
          <a:off x="7754" y="845022"/>
          <a:ext cx="2403329" cy="144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765" tIns="123615" rIns="117765" bIns="1236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badi" panose="020B0604020104020204" pitchFamily="34" charset="0"/>
            </a:rPr>
            <a:t>Unconscious Biases Create a Hostile Environment</a:t>
          </a:r>
        </a:p>
      </dsp:txBody>
      <dsp:txXfrm>
        <a:off x="7754" y="845022"/>
        <a:ext cx="2403329" cy="1441997"/>
      </dsp:txXfrm>
    </dsp:sp>
    <dsp:sp modelId="{38BCF6D6-696D-47C1-BD5D-CE341FBD3E09}">
      <dsp:nvSpPr>
        <dsp:cNvPr id="0" name=""/>
        <dsp:cNvSpPr/>
      </dsp:nvSpPr>
      <dsp:spPr>
        <a:xfrm>
          <a:off x="5365379" y="1520301"/>
          <a:ext cx="522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2642" y="1563254"/>
        <a:ext cx="27638" cy="5533"/>
      </dsp:txXfrm>
    </dsp:sp>
    <dsp:sp modelId="{9495A12C-EC2C-4E9C-998F-CF1A18173C71}">
      <dsp:nvSpPr>
        <dsp:cNvPr id="0" name=""/>
        <dsp:cNvSpPr/>
      </dsp:nvSpPr>
      <dsp:spPr>
        <a:xfrm>
          <a:off x="2963849" y="845022"/>
          <a:ext cx="2403329" cy="144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765" tIns="123615" rIns="117765" bIns="1236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badi" panose="020B0604020104020204" pitchFamily="34" charset="0"/>
            </a:rPr>
            <a:t>Experiences of different treatment from supervisors linked to gender.</a:t>
          </a:r>
          <a:endParaRPr lang="en-US" sz="1800" b="1" i="0" kern="120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2963849" y="845022"/>
        <a:ext cx="2403329" cy="1441997"/>
      </dsp:txXfrm>
    </dsp:sp>
    <dsp:sp modelId="{9E8F969B-CE94-4106-B12F-EC52A4ED630E}">
      <dsp:nvSpPr>
        <dsp:cNvPr id="0" name=""/>
        <dsp:cNvSpPr/>
      </dsp:nvSpPr>
      <dsp:spPr>
        <a:xfrm>
          <a:off x="8321474" y="1520301"/>
          <a:ext cx="522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68737" y="1563254"/>
        <a:ext cx="27638" cy="5533"/>
      </dsp:txXfrm>
    </dsp:sp>
    <dsp:sp modelId="{FBEFD698-C028-4A72-9D00-E7B2DA76F42C}">
      <dsp:nvSpPr>
        <dsp:cNvPr id="0" name=""/>
        <dsp:cNvSpPr/>
      </dsp:nvSpPr>
      <dsp:spPr>
        <a:xfrm>
          <a:off x="5919944" y="845022"/>
          <a:ext cx="2403329" cy="144199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765" tIns="123615" rIns="117765" bIns="12361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badi" panose="020B0604020104020204" pitchFamily="34" charset="0"/>
            </a:rPr>
            <a:t>Reluctance to discuss gender issues due to fear of judgment.</a:t>
          </a:r>
        </a:p>
      </dsp:txBody>
      <dsp:txXfrm>
        <a:off x="5919944" y="845022"/>
        <a:ext cx="2403329" cy="1441997"/>
      </dsp:txXfrm>
    </dsp:sp>
    <dsp:sp modelId="{B8A8DC59-7550-4E69-A3AB-79101BC96E7C}">
      <dsp:nvSpPr>
        <dsp:cNvPr id="0" name=""/>
        <dsp:cNvSpPr/>
      </dsp:nvSpPr>
      <dsp:spPr>
        <a:xfrm>
          <a:off x="1201664" y="2285220"/>
          <a:ext cx="8876039" cy="522165"/>
        </a:xfrm>
        <a:custGeom>
          <a:avLst/>
          <a:gdLst/>
          <a:ahLst/>
          <a:cxnLst/>
          <a:rect l="0" t="0" r="0" b="0"/>
          <a:pathLst>
            <a:path>
              <a:moveTo>
                <a:pt x="8876039" y="0"/>
              </a:moveTo>
              <a:lnTo>
                <a:pt x="8876039" y="278182"/>
              </a:lnTo>
              <a:lnTo>
                <a:pt x="0" y="278182"/>
              </a:lnTo>
              <a:lnTo>
                <a:pt x="0" y="52216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7353" y="2543536"/>
        <a:ext cx="444661" cy="5533"/>
      </dsp:txXfrm>
    </dsp:sp>
    <dsp:sp modelId="{447E3046-F248-43CA-93B0-36DF918C0DC2}">
      <dsp:nvSpPr>
        <dsp:cNvPr id="0" name=""/>
        <dsp:cNvSpPr/>
      </dsp:nvSpPr>
      <dsp:spPr>
        <a:xfrm>
          <a:off x="8876039" y="845022"/>
          <a:ext cx="2403329" cy="144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765" tIns="123615" rIns="117765" bIns="12361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Abadi" panose="020B0604020104020204" pitchFamily="34" charset="0"/>
            </a:rPr>
            <a:t>Social </a:t>
          </a:r>
          <a:r>
            <a:rPr lang="en-US" sz="2000" b="1" kern="1200" dirty="0">
              <a:solidFill>
                <a:schemeClr val="tx1"/>
              </a:solidFill>
              <a:latin typeface="Abadi" panose="020B0604020104020204" pitchFamily="34" charset="0"/>
            </a:rPr>
            <a:t>work is a female profession</a:t>
          </a:r>
        </a:p>
      </dsp:txBody>
      <dsp:txXfrm>
        <a:off x="8876039" y="845022"/>
        <a:ext cx="2403329" cy="1441997"/>
      </dsp:txXfrm>
    </dsp:sp>
    <dsp:sp modelId="{11986184-4377-4505-9D49-A775E8EF71B2}">
      <dsp:nvSpPr>
        <dsp:cNvPr id="0" name=""/>
        <dsp:cNvSpPr/>
      </dsp:nvSpPr>
      <dsp:spPr>
        <a:xfrm>
          <a:off x="2401529" y="3515064"/>
          <a:ext cx="529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92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2476" y="3558018"/>
        <a:ext cx="28026" cy="5533"/>
      </dsp:txXfrm>
    </dsp:sp>
    <dsp:sp modelId="{D82D70B0-F7D5-4E20-B4A9-B600017CF810}">
      <dsp:nvSpPr>
        <dsp:cNvPr id="0" name=""/>
        <dsp:cNvSpPr/>
      </dsp:nvSpPr>
      <dsp:spPr>
        <a:xfrm>
          <a:off x="0" y="2839785"/>
          <a:ext cx="2403329" cy="144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765" tIns="123615" rIns="117765" bIns="1236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badi" panose="020B0604020104020204" pitchFamily="34" charset="0"/>
            </a:rPr>
            <a:t>Effects: Occupational stress</a:t>
          </a:r>
        </a:p>
      </dsp:txBody>
      <dsp:txXfrm>
        <a:off x="0" y="2839785"/>
        <a:ext cx="2403329" cy="1441997"/>
      </dsp:txXfrm>
    </dsp:sp>
    <dsp:sp modelId="{88985A0D-30EB-43D6-B7CE-69CB0C749B67}">
      <dsp:nvSpPr>
        <dsp:cNvPr id="0" name=""/>
        <dsp:cNvSpPr/>
      </dsp:nvSpPr>
      <dsp:spPr>
        <a:xfrm>
          <a:off x="5365379" y="3515064"/>
          <a:ext cx="522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2642" y="3558018"/>
        <a:ext cx="27638" cy="5533"/>
      </dsp:txXfrm>
    </dsp:sp>
    <dsp:sp modelId="{63F347C5-FA7D-44F9-AEAB-81C1F2BBBE5E}">
      <dsp:nvSpPr>
        <dsp:cNvPr id="0" name=""/>
        <dsp:cNvSpPr/>
      </dsp:nvSpPr>
      <dsp:spPr>
        <a:xfrm>
          <a:off x="2963849" y="2839785"/>
          <a:ext cx="2403329" cy="144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765" tIns="123615" rIns="117765" bIns="1236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badi" panose="020B0604020104020204" pitchFamily="34" charset="0"/>
            </a:rPr>
            <a:t>Undermine workplace relationships and the overall professional climate</a:t>
          </a:r>
          <a:endParaRPr lang="en-US" sz="1800" kern="1200" dirty="0"/>
        </a:p>
      </dsp:txBody>
      <dsp:txXfrm>
        <a:off x="2963849" y="2839785"/>
        <a:ext cx="2403329" cy="1441997"/>
      </dsp:txXfrm>
    </dsp:sp>
    <dsp:sp modelId="{B86A0B08-260C-4F62-88C1-D74FF7DC88DF}">
      <dsp:nvSpPr>
        <dsp:cNvPr id="0" name=""/>
        <dsp:cNvSpPr/>
      </dsp:nvSpPr>
      <dsp:spPr>
        <a:xfrm>
          <a:off x="5919944" y="2839785"/>
          <a:ext cx="2403329" cy="144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765" tIns="123615" rIns="117765" bIns="12361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badi" panose="020B0604020104020204" pitchFamily="34" charset="0"/>
            </a:rPr>
            <a:t>Low morale, reduced productivity, and a non-inclusive culture.</a:t>
          </a:r>
        </a:p>
      </dsp:txBody>
      <dsp:txXfrm>
        <a:off x="5919944" y="2839785"/>
        <a:ext cx="2403329" cy="1441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A5F1-E866-4739-BCDF-040D5BA93D0A}">
      <dsp:nvSpPr>
        <dsp:cNvPr id="0" name=""/>
        <dsp:cNvSpPr/>
      </dsp:nvSpPr>
      <dsp:spPr>
        <a:xfrm>
          <a:off x="2440585" y="1580022"/>
          <a:ext cx="530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62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2691867" y="1622936"/>
        <a:ext cx="28061" cy="5612"/>
      </dsp:txXfrm>
    </dsp:sp>
    <dsp:sp modelId="{2D0D6C22-F8D4-47B6-A792-B7B3839F9F5F}">
      <dsp:nvSpPr>
        <dsp:cNvPr id="0" name=""/>
        <dsp:cNvSpPr/>
      </dsp:nvSpPr>
      <dsp:spPr>
        <a:xfrm>
          <a:off x="2277" y="893710"/>
          <a:ext cx="2440107" cy="14640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567" tIns="125507" rIns="119567" bIns="12550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Headline: Competency Over Gender: A Strategy for Stress Reduction</a:t>
          </a:r>
        </a:p>
      </dsp:txBody>
      <dsp:txXfrm>
        <a:off x="2277" y="893710"/>
        <a:ext cx="2440107" cy="1464064"/>
      </dsp:txXfrm>
    </dsp:sp>
    <dsp:sp modelId="{F17426C0-931D-460F-9557-1F8D5F887122}">
      <dsp:nvSpPr>
        <dsp:cNvPr id="0" name=""/>
        <dsp:cNvSpPr/>
      </dsp:nvSpPr>
      <dsp:spPr>
        <a:xfrm>
          <a:off x="5441918" y="1580022"/>
          <a:ext cx="530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62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5693199" y="1622936"/>
        <a:ext cx="28061" cy="5612"/>
      </dsp:txXfrm>
    </dsp:sp>
    <dsp:sp modelId="{D017E485-B8A6-4404-9DF7-A3264C0A91CB}">
      <dsp:nvSpPr>
        <dsp:cNvPr id="0" name=""/>
        <dsp:cNvSpPr/>
      </dsp:nvSpPr>
      <dsp:spPr>
        <a:xfrm>
          <a:off x="3003610" y="893710"/>
          <a:ext cx="2440107" cy="14640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567" tIns="125507" rIns="119567" bIns="12550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Key Quote:  </a:t>
          </a:r>
          <a:r>
            <a:rPr lang="en-ZA" sz="1700" b="1" i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A balance of both genders for the department will be best..." - Participant A2</a:t>
          </a:r>
          <a:endParaRPr lang="en-ZA" sz="1700" b="1" kern="1200" noProof="0" dirty="0">
            <a:solidFill>
              <a:schemeClr val="tx1"/>
            </a:solidFill>
            <a:latin typeface="Abadi" panose="020B0604020104020204" pitchFamily="34" charset="0"/>
            <a:cs typeface="Arial" panose="020B0604020202020204" pitchFamily="34" charset="0"/>
          </a:endParaRPr>
        </a:p>
      </dsp:txBody>
      <dsp:txXfrm>
        <a:off x="3003610" y="893710"/>
        <a:ext cx="2440107" cy="1464064"/>
      </dsp:txXfrm>
    </dsp:sp>
    <dsp:sp modelId="{08042D04-FB86-4FB7-BB9B-44B0E79D6F1A}">
      <dsp:nvSpPr>
        <dsp:cNvPr id="0" name=""/>
        <dsp:cNvSpPr/>
      </dsp:nvSpPr>
      <dsp:spPr>
        <a:xfrm>
          <a:off x="8443250" y="1580022"/>
          <a:ext cx="532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551" y="45720"/>
              </a:lnTo>
              <a:lnTo>
                <a:pt x="283551" y="82233"/>
              </a:lnTo>
              <a:lnTo>
                <a:pt x="532902" y="8223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8695584" y="1622936"/>
        <a:ext cx="28234" cy="5612"/>
      </dsp:txXfrm>
    </dsp:sp>
    <dsp:sp modelId="{8640C28E-C667-4472-B92F-EBE7BE871714}">
      <dsp:nvSpPr>
        <dsp:cNvPr id="0" name=""/>
        <dsp:cNvSpPr/>
      </dsp:nvSpPr>
      <dsp:spPr>
        <a:xfrm>
          <a:off x="6004942" y="893710"/>
          <a:ext cx="2440107" cy="14640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567" tIns="125507" rIns="119567" bIns="1255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Proposals from SAWs:</a:t>
          </a:r>
        </a:p>
      </dsp:txBody>
      <dsp:txXfrm>
        <a:off x="6004942" y="893710"/>
        <a:ext cx="2440107" cy="1464064"/>
      </dsp:txXfrm>
    </dsp:sp>
    <dsp:sp modelId="{0CE67946-50C2-4F25-8223-9DD682246F48}">
      <dsp:nvSpPr>
        <dsp:cNvPr id="0" name=""/>
        <dsp:cNvSpPr/>
      </dsp:nvSpPr>
      <dsp:spPr>
        <a:xfrm>
          <a:off x="1220062" y="2392488"/>
          <a:ext cx="9008544" cy="494110"/>
        </a:xfrm>
        <a:custGeom>
          <a:avLst/>
          <a:gdLst/>
          <a:ahLst/>
          <a:cxnLst/>
          <a:rect l="0" t="0" r="0" b="0"/>
          <a:pathLst>
            <a:path>
              <a:moveTo>
                <a:pt x="9008544" y="0"/>
              </a:moveTo>
              <a:lnTo>
                <a:pt x="9008544" y="264155"/>
              </a:lnTo>
              <a:lnTo>
                <a:pt x="0" y="264155"/>
              </a:lnTo>
              <a:lnTo>
                <a:pt x="0" y="4941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5498739" y="2636738"/>
        <a:ext cx="451190" cy="5612"/>
      </dsp:txXfrm>
    </dsp:sp>
    <dsp:sp modelId="{58607EDE-E04A-4445-AFC4-65C1772AEA21}">
      <dsp:nvSpPr>
        <dsp:cNvPr id="0" name=""/>
        <dsp:cNvSpPr/>
      </dsp:nvSpPr>
      <dsp:spPr>
        <a:xfrm>
          <a:off x="9008553" y="930224"/>
          <a:ext cx="2440107" cy="14640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567" tIns="125507" rIns="119567" bIns="1255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Job design and workplans alignment for all genders</a:t>
          </a:r>
          <a:endParaRPr lang="en-ZA" sz="1600" b="1" kern="1200" noProof="0" dirty="0">
            <a:solidFill>
              <a:schemeClr val="tx1"/>
            </a:solidFill>
            <a:latin typeface="Abadi" panose="020B0604020104020204" pitchFamily="34" charset="0"/>
            <a:cs typeface="Arial" panose="020B0604020202020204" pitchFamily="34" charset="0"/>
          </a:endParaRPr>
        </a:p>
      </dsp:txBody>
      <dsp:txXfrm>
        <a:off x="9008553" y="930224"/>
        <a:ext cx="2440107" cy="1464064"/>
      </dsp:txXfrm>
    </dsp:sp>
    <dsp:sp modelId="{83DE67E2-90D6-4E10-9750-252C5A9D9E93}">
      <dsp:nvSpPr>
        <dsp:cNvPr id="0" name=""/>
        <dsp:cNvSpPr/>
      </dsp:nvSpPr>
      <dsp:spPr>
        <a:xfrm>
          <a:off x="2438316" y="3605312"/>
          <a:ext cx="532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89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2690676" y="3648226"/>
        <a:ext cx="28174" cy="5612"/>
      </dsp:txXfrm>
    </dsp:sp>
    <dsp:sp modelId="{CF84CCF7-B5B2-4B83-AFAE-143946B9304F}">
      <dsp:nvSpPr>
        <dsp:cNvPr id="0" name=""/>
        <dsp:cNvSpPr/>
      </dsp:nvSpPr>
      <dsp:spPr>
        <a:xfrm>
          <a:off x="8" y="2918999"/>
          <a:ext cx="2440107" cy="14640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567" tIns="125507" rIns="119567" bIns="12550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Actively recruit more male SAWs to better serve diverse client needs.</a:t>
          </a:r>
        </a:p>
      </dsp:txBody>
      <dsp:txXfrm>
        <a:off x="8" y="2918999"/>
        <a:ext cx="2440107" cy="1464064"/>
      </dsp:txXfrm>
    </dsp:sp>
    <dsp:sp modelId="{8FE74B37-4FC2-4411-8CE6-DF5ED4D571E4}">
      <dsp:nvSpPr>
        <dsp:cNvPr id="0" name=""/>
        <dsp:cNvSpPr/>
      </dsp:nvSpPr>
      <dsp:spPr>
        <a:xfrm>
          <a:off x="5441918" y="3605312"/>
          <a:ext cx="530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62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noProof="0" dirty="0"/>
        </a:p>
      </dsp:txBody>
      <dsp:txXfrm>
        <a:off x="5693199" y="3648226"/>
        <a:ext cx="28061" cy="5612"/>
      </dsp:txXfrm>
    </dsp:sp>
    <dsp:sp modelId="{E7254EAE-65A0-40E2-AC16-78AD5254B7F1}">
      <dsp:nvSpPr>
        <dsp:cNvPr id="0" name=""/>
        <dsp:cNvSpPr/>
      </dsp:nvSpPr>
      <dsp:spPr>
        <a:xfrm>
          <a:off x="3003610" y="2918999"/>
          <a:ext cx="2440107" cy="14640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567" tIns="125507" rIns="119567" bIns="12550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Create gender-balanced teams to reduce stigma-related stress.</a:t>
          </a:r>
        </a:p>
      </dsp:txBody>
      <dsp:txXfrm>
        <a:off x="3003610" y="2918999"/>
        <a:ext cx="2440107" cy="1464064"/>
      </dsp:txXfrm>
    </dsp:sp>
    <dsp:sp modelId="{38807A23-1CAD-49BA-847E-009A45D00C31}">
      <dsp:nvSpPr>
        <dsp:cNvPr id="0" name=""/>
        <dsp:cNvSpPr/>
      </dsp:nvSpPr>
      <dsp:spPr>
        <a:xfrm>
          <a:off x="6004942" y="2918999"/>
          <a:ext cx="2440107" cy="14640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567" tIns="125507" rIns="119567" bIns="12550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>
              <a:solidFill>
                <a:schemeClr val="tx1"/>
              </a:solidFill>
              <a:latin typeface="Abadi" panose="020B0604020104020204" pitchFamily="34" charset="0"/>
              <a:cs typeface="Arial" panose="020B0604020202020204" pitchFamily="34" charset="0"/>
            </a:rPr>
            <a:t>Theoretical Link: Person-Environment Fit Theory – Gender misfit leads to stress.</a:t>
          </a:r>
        </a:p>
      </dsp:txBody>
      <dsp:txXfrm>
        <a:off x="6004942" y="2918999"/>
        <a:ext cx="2440107" cy="1464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EA069-6724-45D4-A819-F763B388CB92}">
      <dsp:nvSpPr>
        <dsp:cNvPr id="0" name=""/>
        <dsp:cNvSpPr/>
      </dsp:nvSpPr>
      <dsp:spPr>
        <a:xfrm>
          <a:off x="2103120" y="2125"/>
          <a:ext cx="8412480" cy="9325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6866" rIns="163225" bIns="23686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>
              <a:latin typeface="Abadi" panose="020B0604020104020204" pitchFamily="34" charset="0"/>
            </a:rPr>
            <a:t>Launch Awareness Campaigns: Educate both clients and employees on gender stereotypes</a:t>
          </a:r>
          <a:r>
            <a:rPr lang="en-ZA" sz="1600" kern="1200" noProof="0" dirty="0"/>
            <a:t>.</a:t>
          </a:r>
        </a:p>
      </dsp:txBody>
      <dsp:txXfrm>
        <a:off x="2103120" y="2125"/>
        <a:ext cx="8412480" cy="932542"/>
      </dsp:txXfrm>
    </dsp:sp>
    <dsp:sp modelId="{0E0C0226-551B-4043-AFC5-550B137686C9}">
      <dsp:nvSpPr>
        <dsp:cNvPr id="0" name=""/>
        <dsp:cNvSpPr/>
      </dsp:nvSpPr>
      <dsp:spPr>
        <a:xfrm>
          <a:off x="0" y="21177"/>
          <a:ext cx="2103120" cy="9325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2114" rIns="111290" bIns="92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/>
            <a:t>Launch</a:t>
          </a:r>
        </a:p>
      </dsp:txBody>
      <dsp:txXfrm>
        <a:off x="0" y="21177"/>
        <a:ext cx="2103120" cy="932542"/>
      </dsp:txXfrm>
    </dsp:sp>
    <dsp:sp modelId="{6166927D-959E-4005-A053-4CC891B1CCF6}">
      <dsp:nvSpPr>
        <dsp:cNvPr id="0" name=""/>
        <dsp:cNvSpPr/>
      </dsp:nvSpPr>
      <dsp:spPr>
        <a:xfrm>
          <a:off x="2103120" y="990620"/>
          <a:ext cx="8412480" cy="932542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6866" rIns="163225" bIns="23686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>
              <a:latin typeface="Abadi" panose="020B0604020104020204" pitchFamily="34" charset="0"/>
            </a:rPr>
            <a:t>Revise HR Policies: Implement blind recruitment, gender-neutral job descriptions, and equitable task allocation.</a:t>
          </a:r>
        </a:p>
      </dsp:txBody>
      <dsp:txXfrm>
        <a:off x="2103120" y="990620"/>
        <a:ext cx="8412480" cy="932542"/>
      </dsp:txXfrm>
    </dsp:sp>
    <dsp:sp modelId="{0F4B3A6D-EAAA-4386-AF58-B1D5204D7E79}">
      <dsp:nvSpPr>
        <dsp:cNvPr id="0" name=""/>
        <dsp:cNvSpPr/>
      </dsp:nvSpPr>
      <dsp:spPr>
        <a:xfrm>
          <a:off x="0" y="990620"/>
          <a:ext cx="2103120" cy="932542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2114" rIns="111290" bIns="92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/>
            <a:t>Revise</a:t>
          </a:r>
        </a:p>
      </dsp:txBody>
      <dsp:txXfrm>
        <a:off x="0" y="990620"/>
        <a:ext cx="2103120" cy="932542"/>
      </dsp:txXfrm>
    </dsp:sp>
    <dsp:sp modelId="{E088993D-D33F-4379-84B4-22CACE40FA69}">
      <dsp:nvSpPr>
        <dsp:cNvPr id="0" name=""/>
        <dsp:cNvSpPr/>
      </dsp:nvSpPr>
      <dsp:spPr>
        <a:xfrm>
          <a:off x="2103120" y="1979115"/>
          <a:ext cx="8412480" cy="932542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6866" rIns="163225" bIns="23686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>
              <a:solidFill>
                <a:schemeClr val="tx1"/>
              </a:solidFill>
            </a:rPr>
            <a:t>Implement Tailored Mentorship: Develop structured programs for all genders, focusing on peer support and career guidance.</a:t>
          </a:r>
        </a:p>
      </dsp:txBody>
      <dsp:txXfrm>
        <a:off x="2103120" y="1979115"/>
        <a:ext cx="8412480" cy="932542"/>
      </dsp:txXfrm>
    </dsp:sp>
    <dsp:sp modelId="{336D05F6-EBB8-467C-841C-EA04F440826F}">
      <dsp:nvSpPr>
        <dsp:cNvPr id="0" name=""/>
        <dsp:cNvSpPr/>
      </dsp:nvSpPr>
      <dsp:spPr>
        <a:xfrm>
          <a:off x="10431" y="1979115"/>
          <a:ext cx="2103120" cy="93254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2114" rIns="111290" bIns="92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/>
            <a:t>Implement</a:t>
          </a:r>
        </a:p>
      </dsp:txBody>
      <dsp:txXfrm>
        <a:off x="10431" y="1979115"/>
        <a:ext cx="2103120" cy="932542"/>
      </dsp:txXfrm>
    </dsp:sp>
    <dsp:sp modelId="{B9E58FAE-B67E-4349-BEDA-9B259DED3401}">
      <dsp:nvSpPr>
        <dsp:cNvPr id="0" name=""/>
        <dsp:cNvSpPr/>
      </dsp:nvSpPr>
      <dsp:spPr>
        <a:xfrm>
          <a:off x="2103120" y="2967610"/>
          <a:ext cx="8412480" cy="932542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6866" rIns="163225" bIns="23686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>
              <a:latin typeface="Abadi" panose="020B0604020104020204" pitchFamily="34" charset="0"/>
            </a:rPr>
            <a:t>Conduct Gender-Sensitivity Training: Move beyond theory to address unconscious biases in daily interactions and supervision.</a:t>
          </a:r>
        </a:p>
      </dsp:txBody>
      <dsp:txXfrm>
        <a:off x="2103120" y="2967610"/>
        <a:ext cx="8412480" cy="932542"/>
      </dsp:txXfrm>
    </dsp:sp>
    <dsp:sp modelId="{C1A763D5-A3CE-4A9F-8DAC-1D5F9586F09B}">
      <dsp:nvSpPr>
        <dsp:cNvPr id="0" name=""/>
        <dsp:cNvSpPr/>
      </dsp:nvSpPr>
      <dsp:spPr>
        <a:xfrm>
          <a:off x="0" y="2967610"/>
          <a:ext cx="2103120" cy="932542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2114" rIns="111290" bIns="92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/>
            <a:t>Conduct</a:t>
          </a:r>
        </a:p>
      </dsp:txBody>
      <dsp:txXfrm>
        <a:off x="0" y="2967610"/>
        <a:ext cx="2103120" cy="932542"/>
      </dsp:txXfrm>
    </dsp:sp>
    <dsp:sp modelId="{3A02DF5B-F259-4F7C-A61B-8929BFD8F46A}">
      <dsp:nvSpPr>
        <dsp:cNvPr id="0" name=""/>
        <dsp:cNvSpPr/>
      </dsp:nvSpPr>
      <dsp:spPr>
        <a:xfrm>
          <a:off x="2103120" y="3956106"/>
          <a:ext cx="8412480" cy="93254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6866" rIns="163225" bIns="23686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noProof="0" dirty="0">
              <a:latin typeface="Abadi" panose="020B0604020104020204" pitchFamily="34" charset="0"/>
            </a:rPr>
            <a:t>Promote Stress Management Programs: Offer tailored support, recognising the different ways stress manifests across genders.</a:t>
          </a:r>
        </a:p>
      </dsp:txBody>
      <dsp:txXfrm>
        <a:off x="2103120" y="3956106"/>
        <a:ext cx="8412480" cy="932542"/>
      </dsp:txXfrm>
    </dsp:sp>
    <dsp:sp modelId="{380ACD95-1532-475F-A26F-307C3706E9C1}">
      <dsp:nvSpPr>
        <dsp:cNvPr id="0" name=""/>
        <dsp:cNvSpPr/>
      </dsp:nvSpPr>
      <dsp:spPr>
        <a:xfrm>
          <a:off x="0" y="3956106"/>
          <a:ext cx="2103120" cy="93254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2114" rIns="111290" bIns="92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/>
            <a:t>Promote</a:t>
          </a:r>
        </a:p>
      </dsp:txBody>
      <dsp:txXfrm>
        <a:off x="0" y="3956106"/>
        <a:ext cx="2103120" cy="9325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0ECA8-83EA-4EC8-8862-4B57CF3CF439}">
      <dsp:nvSpPr>
        <dsp:cNvPr id="0" name=""/>
        <dsp:cNvSpPr/>
      </dsp:nvSpPr>
      <dsp:spPr>
        <a:xfrm>
          <a:off x="0" y="24964"/>
          <a:ext cx="5382245" cy="1580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Equality itself is not problematic, </a:t>
          </a: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but a neglect to actively manage gender dynamics </a:t>
          </a:r>
          <a:r>
            <a:rPr lang="en-US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that contributes significantly to occupational stress, is the challenge</a:t>
          </a:r>
          <a:r>
            <a:rPr lang="en-US" sz="2000" kern="1200" noProof="0" dirty="0">
              <a:solidFill>
                <a:schemeClr val="tx1"/>
              </a:solidFill>
              <a:latin typeface="Abadi" panose="020B0604020104020204" pitchFamily="34" charset="0"/>
            </a:rPr>
            <a:t>.</a:t>
          </a:r>
          <a:endParaRPr lang="en-ZA" sz="2000" kern="1200" noProof="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77154" y="102118"/>
        <a:ext cx="5227937" cy="1426193"/>
      </dsp:txXfrm>
    </dsp:sp>
    <dsp:sp modelId="{D7F16150-9E28-4123-A185-C2EC15D0381B}">
      <dsp:nvSpPr>
        <dsp:cNvPr id="0" name=""/>
        <dsp:cNvSpPr/>
      </dsp:nvSpPr>
      <dsp:spPr>
        <a:xfrm>
          <a:off x="2628" y="1661921"/>
          <a:ext cx="5382245" cy="1580501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Proactive, multi-faceted strategies are required to foster a truly inclusive and supportive environment</a:t>
          </a:r>
          <a:r>
            <a:rPr lang="en-ZA" sz="2000" b="1" kern="1200" noProof="0" dirty="0">
              <a:solidFill>
                <a:schemeClr val="tx1"/>
              </a:solidFill>
            </a:rPr>
            <a:t>.</a:t>
          </a:r>
        </a:p>
      </dsp:txBody>
      <dsp:txXfrm>
        <a:off x="79782" y="1739075"/>
        <a:ext cx="5227937" cy="1426193"/>
      </dsp:txXfrm>
    </dsp:sp>
    <dsp:sp modelId="{2DEF4889-211F-4846-BD15-97790240AE48}">
      <dsp:nvSpPr>
        <dsp:cNvPr id="0" name=""/>
        <dsp:cNvSpPr/>
      </dsp:nvSpPr>
      <dsp:spPr>
        <a:xfrm>
          <a:off x="2628" y="3321447"/>
          <a:ext cx="5382245" cy="158050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>
              <a:solidFill>
                <a:schemeClr val="tx1"/>
              </a:solidFill>
              <a:latin typeface="Abadi" panose="020B0604020104020204" pitchFamily="34" charset="0"/>
            </a:rPr>
            <a:t>By embracing diversity, implementing equality, and breaking barriers through mentorship, we can reduce stress and enhance the well-being of SAWs and the quality of service they provide.</a:t>
          </a:r>
        </a:p>
      </dsp:txBody>
      <dsp:txXfrm>
        <a:off x="79782" y="3398601"/>
        <a:ext cx="5227937" cy="1426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6"/>
            <a:ext cx="12191997" cy="6845806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656696"/>
            <a:ext cx="10515600" cy="136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418F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38200" y="6190526"/>
            <a:ext cx="10515600" cy="61993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8E3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25"/>
            <a:ext cx="10515600" cy="4300152"/>
          </a:xfrm>
        </p:spPr>
        <p:txBody>
          <a:bodyPr/>
          <a:lstStyle>
            <a:lvl1pPr marL="0" indent="0">
              <a:buNone/>
              <a:defRPr sz="18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5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4262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4262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035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74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82811"/>
            <a:ext cx="6172200" cy="437824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82812"/>
            <a:ext cx="3932237" cy="43861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13773" y="6298687"/>
            <a:ext cx="1040027" cy="365125"/>
          </a:xfrm>
        </p:spPr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1192"/>
            <a:ext cx="10515600" cy="947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19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82811"/>
            <a:ext cx="6172200" cy="437824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82812"/>
            <a:ext cx="3932237" cy="43861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1192"/>
            <a:ext cx="10515600" cy="947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76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78798" y="2833817"/>
            <a:ext cx="8234405" cy="1526021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5286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192"/>
            <a:ext cx="10515600" cy="739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6909"/>
            <a:ext cx="10515600" cy="445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05779"/>
            <a:ext cx="1061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9BE00"/>
                </a:solidFill>
                <a:latin typeface="+mn-lt"/>
              </a:defRPr>
            </a:lvl1pPr>
          </a:lstStyle>
          <a:p>
            <a:fld id="{09A3CE84-851A-4F1D-868A-72B8DD7ED04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74829"/>
            <a:ext cx="11353800" cy="61571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8E3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18FDE"/>
          </a:solidFill>
          <a:latin typeface="Abadi" panose="020B0604020104020204" pitchFamily="34" charset="0"/>
          <a:ea typeface="Open Sans Extrabold" panose="020B09060308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badi" panose="020B0604020104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adi" panose="020B0604020104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adi" panose="020B0604020104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adi" panose="020B0604020104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adi" panose="020B06040201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423" y="2995127"/>
            <a:ext cx="10590245" cy="3116424"/>
          </a:xfrm>
        </p:spPr>
        <p:txBody>
          <a:bodyPr>
            <a:normAutofit fontScale="90000"/>
          </a:bodyPr>
          <a:lstStyle/>
          <a:p>
            <a:br>
              <a:rPr lang="en-ZA" noProof="0" dirty="0"/>
            </a:br>
            <a:br>
              <a:rPr lang="en-ZA" noProof="0" dirty="0"/>
            </a:br>
            <a:r>
              <a:rPr lang="en-ZA" sz="3100" noProof="0" dirty="0"/>
              <a:t>Perceptions of Social Auxiliary Workers on </a:t>
            </a:r>
            <a:r>
              <a:rPr lang="en-ZA" sz="3100" noProof="0"/>
              <a:t>Gender-Related Stress</a:t>
            </a:r>
            <a:r>
              <a:rPr lang="en-ZA" sz="3100" noProof="0" dirty="0"/>
              <a:t>: Single-Gender Dominance and Job Design</a:t>
            </a:r>
            <a:br>
              <a:rPr lang="en-ZA" sz="2800" noProof="0" dirty="0"/>
            </a:br>
            <a:br>
              <a:rPr lang="en-ZA" sz="2800" noProof="0" dirty="0"/>
            </a:br>
            <a:br>
              <a:rPr lang="en-ZA" sz="2800" noProof="0" dirty="0"/>
            </a:br>
            <a:br>
              <a:rPr lang="en-ZA" sz="2800" noProof="0" dirty="0"/>
            </a:br>
            <a:endParaRPr lang="en-ZA" sz="2800" noProof="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F9F06F-1AB3-D61D-D3F8-FB6A09415F2B}"/>
              </a:ext>
            </a:extLst>
          </p:cNvPr>
          <p:cNvSpPr/>
          <p:nvPr/>
        </p:nvSpPr>
        <p:spPr>
          <a:xfrm>
            <a:off x="830423" y="5551714"/>
            <a:ext cx="10590245" cy="671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noProof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N. Brenda Mandlazi</a:t>
            </a:r>
          </a:p>
        </p:txBody>
      </p:sp>
    </p:spTree>
    <p:extLst>
      <p:ext uri="{BB962C8B-B14F-4D97-AF65-F5344CB8AC3E}">
        <p14:creationId xmlns:p14="http://schemas.microsoft.com/office/powerpoint/2010/main" val="144615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A2B9-7186-55B2-5C3F-E23910D1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noProof="0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6A6C37-EB69-1B32-F069-16D4AAF6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noProof="0" smtClean="0"/>
              <a:t>10</a:t>
            </a:fld>
            <a:endParaRPr lang="en-ZA" noProof="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FB99A84-D77E-1E50-D071-BF4AEFEB4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881847"/>
              </p:ext>
            </p:extLst>
          </p:nvPr>
        </p:nvGraphicFramePr>
        <p:xfrm>
          <a:off x="838200" y="1272619"/>
          <a:ext cx="5387502" cy="490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lose up of a colorful fan">
            <a:extLst>
              <a:ext uri="{FF2B5EF4-FFF2-40B4-BE49-F238E27FC236}">
                <a16:creationId xmlns:a16="http://schemas.microsoft.com/office/drawing/2014/main" id="{416F0431-EBD3-7487-2185-9D7DCBD3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683" r="14471" b="2"/>
          <a:stretch>
            <a:fillRect/>
          </a:stretch>
        </p:blipFill>
        <p:spPr>
          <a:xfrm>
            <a:off x="6329239" y="1180707"/>
            <a:ext cx="4902012" cy="4777033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457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E915-3E30-7387-BB2E-E510C2CB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127445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18F4A-A02B-6677-7036-CC42B860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2</a:t>
            </a:fld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BE7F24-E03E-3281-5397-E5BDCE493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</a:blip>
          <a:srcRect t="3433"/>
          <a:stretch/>
        </p:blipFill>
        <p:spPr>
          <a:xfrm>
            <a:off x="-1" y="87097"/>
            <a:ext cx="11709919" cy="6434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98BF65-6ACA-2B81-0D18-493414338AC7}"/>
              </a:ext>
            </a:extLst>
          </p:cNvPr>
          <p:cNvSpPr/>
          <p:nvPr/>
        </p:nvSpPr>
        <p:spPr>
          <a:xfrm>
            <a:off x="671801" y="1082351"/>
            <a:ext cx="3023119" cy="524924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noProof="0" dirty="0">
                <a:solidFill>
                  <a:schemeClr val="tx1"/>
                </a:solidFill>
                <a:latin typeface="Abadi" panose="020B0604020104020204" pitchFamily="34" charset="0"/>
              </a:rPr>
              <a:t>AGENDA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4DC7003-8B9F-9EC5-AC99-FEA9EE6B2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325196"/>
              </p:ext>
            </p:extLst>
          </p:nvPr>
        </p:nvGraphicFramePr>
        <p:xfrm>
          <a:off x="4905053" y="1082351"/>
          <a:ext cx="6468964" cy="512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31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0764-41D0-7947-84A0-2CE8B319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800" noProof="0" dirty="0"/>
              <a:t>INTRODUCTION AND RESEARCH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E5B78-B2C0-574E-49CD-515E0841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noProof="0" smtClean="0"/>
              <a:t>3</a:t>
            </a:fld>
            <a:endParaRPr lang="en-ZA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7ECBD6-2D48-1470-0F04-5EB0606F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298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ZA" sz="1000" noProof="0" dirty="0"/>
          </a:p>
          <a:p>
            <a:pPr marL="0" indent="0">
              <a:buNone/>
            </a:pPr>
            <a:endParaRPr lang="en-ZA" sz="1000" noProof="0" dirty="0"/>
          </a:p>
          <a:p>
            <a:pPr marL="0" indent="0">
              <a:buNone/>
            </a:pPr>
            <a:endParaRPr lang="en-ZA" sz="1000" noProof="0" dirty="0"/>
          </a:p>
          <a:p>
            <a:pPr marL="0" indent="0">
              <a:buNone/>
            </a:pPr>
            <a:endParaRPr lang="en-ZA" sz="1000" noProof="0" dirty="0"/>
          </a:p>
          <a:p>
            <a:pPr marL="0" indent="0">
              <a:buNone/>
            </a:pPr>
            <a:endParaRPr lang="en-ZA" sz="1000" noProof="0" dirty="0"/>
          </a:p>
          <a:p>
            <a:pPr marL="0" indent="0">
              <a:buNone/>
            </a:pPr>
            <a:endParaRPr lang="en-ZA" sz="2000" noProof="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36C199-9519-8A04-D1FF-A3D170941626}"/>
              </a:ext>
            </a:extLst>
          </p:cNvPr>
          <p:cNvSpPr/>
          <p:nvPr/>
        </p:nvSpPr>
        <p:spPr>
          <a:xfrm>
            <a:off x="306355" y="1463189"/>
            <a:ext cx="10423849" cy="43888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Gendered Challenges in Job Design within Single-Gender Dominated Fields</a:t>
            </a:r>
            <a:endParaRPr lang="en-ZA" sz="2800" b="1" noProof="0" dirty="0">
              <a:solidFill>
                <a:schemeClr val="tx1"/>
              </a:solidFill>
            </a:endParaRPr>
          </a:p>
          <a:p>
            <a:pPr algn="just"/>
            <a:r>
              <a:rPr lang="en-ZA" sz="2800" noProof="0" dirty="0">
                <a:solidFill>
                  <a:schemeClr val="tx1"/>
                </a:solidFill>
              </a:rPr>
              <a:t>Social Work is predominantly female dominated, creating unique power dynamics. This lead to conflicts in task allocation, decision-making, and service delivery.</a:t>
            </a:r>
          </a:p>
          <a:p>
            <a:pPr algn="just"/>
            <a:endParaRPr lang="en-ZA" sz="2800" noProof="0" dirty="0">
              <a:solidFill>
                <a:schemeClr val="tx1"/>
              </a:solidFill>
            </a:endParaRPr>
          </a:p>
          <a:p>
            <a:pPr algn="just"/>
            <a:r>
              <a:rPr lang="en-ZA" sz="2800" b="1" noProof="0" dirty="0">
                <a:solidFill>
                  <a:schemeClr val="tx1"/>
                </a:solidFill>
              </a:rPr>
              <a:t>Core Problem</a:t>
            </a:r>
            <a:r>
              <a:rPr lang="en-ZA" sz="2800" noProof="0" dirty="0">
                <a:solidFill>
                  <a:schemeClr val="tx1"/>
                </a:solidFill>
              </a:rPr>
              <a:t>: These gendered dynamics are a significant source of occupational stress for both male and female Social Auxiliary Workers (SAWs), impacting well-being and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186819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63EF-24E9-BA27-31E1-90AFBD12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4000" noProof="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9811C-9B14-BF10-7F88-287A751D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noProof="0" dirty="0"/>
          </a:p>
          <a:p>
            <a:endParaRPr lang="en-ZA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922B6-6FBD-66BE-999E-C420370E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noProof="0" smtClean="0"/>
              <a:t>4</a:t>
            </a:fld>
            <a:endParaRPr lang="en-ZA" noProof="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CD1E0D-80CD-917B-5374-A431B2CA2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401686"/>
              </p:ext>
            </p:extLst>
          </p:nvPr>
        </p:nvGraphicFramePr>
        <p:xfrm>
          <a:off x="0" y="1203649"/>
          <a:ext cx="11353800" cy="497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9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5AF729-237C-55F9-92FA-15CBB6D3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4400" noProof="0" dirty="0"/>
              <a:t>THEORETICAL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75FCA-6965-C77B-3936-FA6E6456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noProof="0" smtClean="0"/>
              <a:t>5</a:t>
            </a:fld>
            <a:endParaRPr lang="en-ZA" noProof="0" dirty="0"/>
          </a:p>
        </p:txBody>
      </p:sp>
      <p:graphicFrame>
        <p:nvGraphicFramePr>
          <p:cNvPr id="6" name="TextBox 18">
            <a:extLst>
              <a:ext uri="{FF2B5EF4-FFF2-40B4-BE49-F238E27FC236}">
                <a16:creationId xmlns:a16="http://schemas.microsoft.com/office/drawing/2014/main" id="{5C2AA0ED-65F5-D743-61AD-CEDEA0F32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169267"/>
              </p:ext>
            </p:extLst>
          </p:nvPr>
        </p:nvGraphicFramePr>
        <p:xfrm>
          <a:off x="850640" y="1427585"/>
          <a:ext cx="10514013" cy="444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alf Frame 4">
            <a:extLst>
              <a:ext uri="{FF2B5EF4-FFF2-40B4-BE49-F238E27FC236}">
                <a16:creationId xmlns:a16="http://schemas.microsoft.com/office/drawing/2014/main" id="{8A6E5AFE-77C1-0FB8-BAC8-53E2F7473BA0}"/>
              </a:ext>
            </a:extLst>
          </p:cNvPr>
          <p:cNvSpPr/>
          <p:nvPr/>
        </p:nvSpPr>
        <p:spPr>
          <a:xfrm>
            <a:off x="6363477" y="4012163"/>
            <a:ext cx="914400" cy="914400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noProof="0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D8EBF136-0F6D-1FCE-2945-164510A6FF6D}"/>
              </a:ext>
            </a:extLst>
          </p:cNvPr>
          <p:cNvSpPr/>
          <p:nvPr/>
        </p:nvSpPr>
        <p:spPr>
          <a:xfrm>
            <a:off x="6363477" y="1492900"/>
            <a:ext cx="914400" cy="914400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noProof="0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3C93170-55BE-35BA-7FF2-A4691F6A7809}"/>
              </a:ext>
            </a:extLst>
          </p:cNvPr>
          <p:cNvSpPr/>
          <p:nvPr/>
        </p:nvSpPr>
        <p:spPr>
          <a:xfrm>
            <a:off x="985795" y="1492900"/>
            <a:ext cx="914400" cy="914400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noProof="0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78C815AA-AA29-31A1-439C-A3973CE332BF}"/>
              </a:ext>
            </a:extLst>
          </p:cNvPr>
          <p:cNvSpPr/>
          <p:nvPr/>
        </p:nvSpPr>
        <p:spPr>
          <a:xfrm>
            <a:off x="985795" y="3993501"/>
            <a:ext cx="1063690" cy="914400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5B2F-52D8-F59F-3CE9-79429591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800" dirty="0"/>
              <a:t>THEME 1: THE WEIGHT OF STEREOTYPES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1DE6D-27A6-325F-2343-A0DA85EF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6</a:t>
            </a:fld>
            <a:endParaRPr lang="en-Z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1C0C08-22EB-3291-5CE8-C62103D03E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3433"/>
          <a:stretch/>
        </p:blipFill>
        <p:spPr>
          <a:xfrm>
            <a:off x="130529" y="1082351"/>
            <a:ext cx="11287126" cy="5367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B9DFDC9-1347-B81A-A319-15D4E1043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45848"/>
              </p:ext>
            </p:extLst>
          </p:nvPr>
        </p:nvGraphicFramePr>
        <p:xfrm>
          <a:off x="194386" y="1567543"/>
          <a:ext cx="11159413" cy="451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1DB9266-7CEC-B974-9F35-13B757E1BAA7}"/>
              </a:ext>
            </a:extLst>
          </p:cNvPr>
          <p:cNvSpPr/>
          <p:nvPr/>
        </p:nvSpPr>
        <p:spPr>
          <a:xfrm>
            <a:off x="8332237" y="4152122"/>
            <a:ext cx="2817845" cy="19034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Key Quote: "</a:t>
            </a:r>
            <a:r>
              <a:rPr lang="en-ZA" b="1" i="1" dirty="0">
                <a:solidFill>
                  <a:schemeClr val="tx1"/>
                </a:solidFill>
                <a:latin typeface="Abadi" panose="020B0604020104020204" pitchFamily="34" charset="0"/>
              </a:rPr>
              <a:t>We rely on female SAWs for administration." – </a:t>
            </a: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Participant E</a:t>
            </a:r>
          </a:p>
        </p:txBody>
      </p:sp>
    </p:spTree>
    <p:extLst>
      <p:ext uri="{BB962C8B-B14F-4D97-AF65-F5344CB8AC3E}">
        <p14:creationId xmlns:p14="http://schemas.microsoft.com/office/powerpoint/2010/main" val="26926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F107-8239-2907-C6F2-C7EB693A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THEME 2: THE NEED FOR SENSITIVITY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E87E0-B9B6-80B5-64D5-F607240C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7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01640-7B0B-0669-CC22-8AB7527670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3433"/>
          <a:stretch/>
        </p:blipFill>
        <p:spPr>
          <a:xfrm>
            <a:off x="66675" y="1202032"/>
            <a:ext cx="11287126" cy="508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242E9B-DDCB-0471-1BE6-FCD653DE5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91990"/>
              </p:ext>
            </p:extLst>
          </p:nvPr>
        </p:nvGraphicFramePr>
        <p:xfrm>
          <a:off x="66676" y="1050158"/>
          <a:ext cx="11287124" cy="512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1974CAB-D3F3-97A5-DC45-CFF8C5C58405}"/>
              </a:ext>
            </a:extLst>
          </p:cNvPr>
          <p:cNvSpPr/>
          <p:nvPr/>
        </p:nvSpPr>
        <p:spPr>
          <a:xfrm>
            <a:off x="8882743" y="3848878"/>
            <a:ext cx="1978090" cy="22269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Key Quote: "</a:t>
            </a:r>
            <a:r>
              <a:rPr lang="en-US" sz="1600" b="1" dirty="0">
                <a:solidFill>
                  <a:schemeClr val="tx1"/>
                </a:solidFill>
                <a:latin typeface="Abadi" panose="020B0604020104020204" pitchFamily="34" charset="0"/>
              </a:rPr>
              <a:t>Males get special treatment during our supervision sessions." – Participant 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6B051F-205B-AAC8-82A9-27127938987B}"/>
              </a:ext>
            </a:extLst>
          </p:cNvPr>
          <p:cNvSpPr/>
          <p:nvPr/>
        </p:nvSpPr>
        <p:spPr>
          <a:xfrm>
            <a:off x="1601615" y="4547148"/>
            <a:ext cx="597159" cy="41521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5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5C54-8B98-57B6-E57E-849B1F5F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96"/>
            <a:ext cx="10515600" cy="739685"/>
          </a:xfrm>
        </p:spPr>
        <p:txBody>
          <a:bodyPr>
            <a:normAutofit/>
          </a:bodyPr>
          <a:lstStyle/>
          <a:p>
            <a:pPr algn="ctr"/>
            <a:r>
              <a:rPr lang="en-ZA" sz="2800" noProof="0" dirty="0"/>
              <a:t>THEME 3:THE CALL FOR GENDER EQUALITY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68DAB-71B4-E350-2629-D63415C7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noProof="0" smtClean="0"/>
              <a:t>8</a:t>
            </a:fld>
            <a:endParaRPr lang="en-ZA" noProof="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CEB3974-F57A-E9AB-081B-D7B15B04A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394467"/>
              </p:ext>
            </p:extLst>
          </p:nvPr>
        </p:nvGraphicFramePr>
        <p:xfrm>
          <a:off x="0" y="1129004"/>
          <a:ext cx="11448661" cy="52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30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5BBB-6BF0-A0EF-7A73-8FDC672C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noProof="0" dirty="0"/>
              <a:t>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45A5B-9991-4697-1881-3619E02B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noProof="0" smtClean="0"/>
              <a:t>9</a:t>
            </a:fld>
            <a:endParaRPr lang="en-ZA" noProof="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C68B789-7E11-E7AB-5B6B-D3173CC71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002464"/>
              </p:ext>
            </p:extLst>
          </p:nvPr>
        </p:nvGraphicFramePr>
        <p:xfrm>
          <a:off x="838200" y="1286189"/>
          <a:ext cx="10515600" cy="489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5727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FH VC Awards Master Template (003)" id="{44188538-972E-47D0-868B-93A234CB8123}" vid="{46D70772-125F-44B6-B311-269079247371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AB40DF-AC4C-42C5-A808-E3A8997E6D1C}">
  <we:reference id="WA104380955" version="3.16.2.1" store="Omex" storeType="OMEX"/>
  <we:alternateReferences>
    <we:reference id="WA104380955" version="3.16.2.1" store="WA1043809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11590</TotalTime>
  <Words>679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Abadi</vt:lpstr>
      <vt:lpstr>Arial</vt:lpstr>
      <vt:lpstr>Calibri</vt:lpstr>
      <vt:lpstr>1_Office Theme</vt:lpstr>
      <vt:lpstr>  Perceptions of Social Auxiliary Workers on Gender-Related Stress: Single-Gender Dominance and Job Design    </vt:lpstr>
      <vt:lpstr>PowerPoint Presentation</vt:lpstr>
      <vt:lpstr>INTRODUCTION AND RESEARCH PROBLEM</vt:lpstr>
      <vt:lpstr>METHODOLOGY</vt:lpstr>
      <vt:lpstr>THEORETICAL FRAMEWORKS</vt:lpstr>
      <vt:lpstr>THEME 1: THE WEIGHT OF STEREOTYPES</vt:lpstr>
      <vt:lpstr>THEME 2: THE NEED FOR SENSITIVITY</vt:lpstr>
      <vt:lpstr>THEME 3:THE CALL FOR GENDER EQUALITY</vt:lpstr>
      <vt:lpstr>RECOMMENDATIONS</vt:lpstr>
      <vt:lpstr>CONCLUSIONS</vt:lpstr>
      <vt:lpstr>PowerPoint Presentation</vt:lpstr>
    </vt:vector>
  </TitlesOfParts>
  <Company>University of Fort Hare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Portfolios   Presenter :</dc:title>
  <dc:creator>Mqukuse, Bongo</dc:creator>
  <cp:lastModifiedBy>Mandlazi, Ntombenhle Brenda</cp:lastModifiedBy>
  <cp:revision>11</cp:revision>
  <dcterms:created xsi:type="dcterms:W3CDTF">2022-03-25T10:41:40Z</dcterms:created>
  <dcterms:modified xsi:type="dcterms:W3CDTF">2025-09-10T06:39:07Z</dcterms:modified>
</cp:coreProperties>
</file>